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63" r:id="rId3"/>
    <p:sldId id="294" r:id="rId4"/>
    <p:sldId id="295" r:id="rId5"/>
    <p:sldId id="287" r:id="rId6"/>
    <p:sldId id="293" r:id="rId7"/>
    <p:sldId id="290" r:id="rId8"/>
    <p:sldId id="291" r:id="rId9"/>
    <p:sldId id="296" r:id="rId10"/>
    <p:sldId id="276" r:id="rId11"/>
    <p:sldId id="299" r:id="rId12"/>
    <p:sldId id="301" r:id="rId13"/>
    <p:sldId id="298" r:id="rId14"/>
    <p:sldId id="300" r:id="rId15"/>
    <p:sldId id="283" r:id="rId16"/>
    <p:sldId id="304" r:id="rId17"/>
    <p:sldId id="303" r:id="rId18"/>
    <p:sldId id="272" r:id="rId19"/>
    <p:sldId id="284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F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8683" autoAdjust="0"/>
  </p:normalViewPr>
  <p:slideViewPr>
    <p:cSldViewPr>
      <p:cViewPr varScale="1">
        <p:scale>
          <a:sx n="59" d="100"/>
          <a:sy n="59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4B88C-6E51-4E45-ABCE-83CBA8BFBFF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E4D894-B37A-4800-AFA1-E0273FD1B2A7}">
      <dgm:prSet phldrT="[Text]" custT="1"/>
      <dgm:spPr>
        <a:solidFill>
          <a:srgbClr val="006600"/>
        </a:solidFill>
      </dgm:spPr>
      <dgm:t>
        <a:bodyPr/>
        <a:lstStyle/>
        <a:p>
          <a:r>
            <a:rPr lang="de-AT" sz="1800" b="1" dirty="0" err="1" smtClean="0"/>
            <a:t>Reduce</a:t>
          </a:r>
          <a:r>
            <a:rPr lang="de-AT" sz="1800" b="1" dirty="0" smtClean="0"/>
            <a:t> CO</a:t>
          </a:r>
          <a:r>
            <a:rPr lang="de-AT" sz="1800" b="1" baseline="-25000" dirty="0" smtClean="0"/>
            <a:t>2 </a:t>
          </a:r>
          <a:endParaRPr lang="de-AT" sz="1800" b="1" baseline="-25000" dirty="0"/>
        </a:p>
      </dgm:t>
    </dgm:pt>
    <dgm:pt modelId="{820F34EB-B380-4167-9E4F-2837B188E588}" type="parTrans" cxnId="{92AFBC86-E419-4C16-B530-ADFE57896769}">
      <dgm:prSet/>
      <dgm:spPr/>
      <dgm:t>
        <a:bodyPr/>
        <a:lstStyle/>
        <a:p>
          <a:endParaRPr lang="de-AT"/>
        </a:p>
      </dgm:t>
    </dgm:pt>
    <dgm:pt modelId="{1901EB52-FBEA-418C-A351-3FA361CC5F94}" type="sibTrans" cxnId="{92AFBC86-E419-4C16-B530-ADFE57896769}">
      <dgm:prSet/>
      <dgm:spPr/>
      <dgm:t>
        <a:bodyPr/>
        <a:lstStyle/>
        <a:p>
          <a:endParaRPr lang="de-AT"/>
        </a:p>
      </dgm:t>
    </dgm:pt>
    <dgm:pt modelId="{58DF64B4-27F4-47B6-8CC4-863334274EEA}">
      <dgm:prSet phldrT="[Text]" custT="1"/>
      <dgm:spPr>
        <a:solidFill>
          <a:srgbClr val="006600"/>
        </a:solidFill>
      </dgm:spPr>
      <dgm:t>
        <a:bodyPr/>
        <a:lstStyle/>
        <a:p>
          <a:r>
            <a:rPr lang="de-AT" sz="1800" b="1" dirty="0" err="1" smtClean="0"/>
            <a:t>offset</a:t>
          </a:r>
          <a:r>
            <a:rPr lang="de-AT" sz="1800" b="1" dirty="0" smtClean="0"/>
            <a:t> </a:t>
          </a:r>
          <a:r>
            <a:rPr lang="de-AT" sz="1800" b="1" dirty="0" smtClean="0"/>
            <a:t>CO</a:t>
          </a:r>
          <a:r>
            <a:rPr lang="de-AT" sz="1800" b="1" baseline="-25000" dirty="0" smtClean="0"/>
            <a:t>2</a:t>
          </a:r>
          <a:r>
            <a:rPr lang="de-AT" sz="1800" b="1" dirty="0" smtClean="0"/>
            <a:t> </a:t>
          </a:r>
          <a:endParaRPr lang="de-AT" sz="1800" b="1" dirty="0"/>
        </a:p>
      </dgm:t>
    </dgm:pt>
    <dgm:pt modelId="{0F9F8A7F-60FE-45ED-8478-7A3C219474F4}" type="parTrans" cxnId="{AA2C5B52-DA4D-4145-9910-893646010CE9}">
      <dgm:prSet/>
      <dgm:spPr/>
      <dgm:t>
        <a:bodyPr/>
        <a:lstStyle/>
        <a:p>
          <a:endParaRPr lang="de-AT"/>
        </a:p>
      </dgm:t>
    </dgm:pt>
    <dgm:pt modelId="{ACB95AE2-A992-4517-82F0-996FD6EA9ED7}" type="sibTrans" cxnId="{AA2C5B52-DA4D-4145-9910-893646010CE9}">
      <dgm:prSet/>
      <dgm:spPr/>
      <dgm:t>
        <a:bodyPr/>
        <a:lstStyle/>
        <a:p>
          <a:endParaRPr lang="de-AT"/>
        </a:p>
      </dgm:t>
    </dgm:pt>
    <dgm:pt modelId="{E01C1B47-8117-4935-B5D2-E9D6E2062565}">
      <dgm:prSet phldrT="[Text]" custT="1"/>
      <dgm:spPr>
        <a:solidFill>
          <a:srgbClr val="006600"/>
        </a:solidFill>
      </dgm:spPr>
      <dgm:t>
        <a:bodyPr/>
        <a:lstStyle/>
        <a:p>
          <a:pPr algn="ctr"/>
          <a:r>
            <a:rPr lang="de-AT" sz="1800" b="1" dirty="0" err="1" smtClean="0"/>
            <a:t>Students</a:t>
          </a:r>
          <a:r>
            <a:rPr lang="de-AT" sz="1800" b="1" dirty="0" smtClean="0"/>
            <a:t> </a:t>
          </a:r>
          <a:r>
            <a:rPr lang="de-AT" sz="1800" b="1" dirty="0" err="1" smtClean="0"/>
            <a:t>to</a:t>
          </a:r>
          <a:r>
            <a:rPr lang="de-AT" sz="1800" b="1" dirty="0" smtClean="0"/>
            <a:t> </a:t>
          </a:r>
          <a:r>
            <a:rPr lang="de-AT" sz="1800" b="1" dirty="0" err="1" smtClean="0"/>
            <a:t>changemakers</a:t>
          </a:r>
          <a:endParaRPr lang="de-AT" sz="1800" b="1" dirty="0"/>
        </a:p>
      </dgm:t>
    </dgm:pt>
    <dgm:pt modelId="{D8E865D3-32AA-45CE-92B9-5CD0EDE0012B}" type="parTrans" cxnId="{E249B44B-DCF0-4685-9EA5-55D9A1C751F4}">
      <dgm:prSet/>
      <dgm:spPr/>
      <dgm:t>
        <a:bodyPr/>
        <a:lstStyle/>
        <a:p>
          <a:endParaRPr lang="de-AT"/>
        </a:p>
      </dgm:t>
    </dgm:pt>
    <dgm:pt modelId="{C7ED49DD-9E27-41B9-9325-34806DBE7C8F}" type="sibTrans" cxnId="{E249B44B-DCF0-4685-9EA5-55D9A1C751F4}">
      <dgm:prSet/>
      <dgm:spPr/>
      <dgm:t>
        <a:bodyPr/>
        <a:lstStyle/>
        <a:p>
          <a:endParaRPr lang="de-AT"/>
        </a:p>
      </dgm:t>
    </dgm:pt>
    <dgm:pt modelId="{F5DE4D88-EE33-484B-BA6A-B901EE10159D}">
      <dgm:prSet phldrT="[Text]" custT="1"/>
      <dgm:spPr>
        <a:solidFill>
          <a:srgbClr val="006600"/>
        </a:solidFill>
      </dgm:spPr>
      <dgm:t>
        <a:bodyPr lIns="72000" rIns="0"/>
        <a:lstStyle/>
        <a:p>
          <a:r>
            <a:rPr lang="de-AT" sz="1800" b="1" dirty="0" err="1" smtClean="0"/>
            <a:t>Develop</a:t>
          </a:r>
          <a:r>
            <a:rPr lang="de-AT" sz="1800" b="1" dirty="0" smtClean="0"/>
            <a:t> </a:t>
          </a:r>
          <a:r>
            <a:rPr lang="de-AT" sz="1800" b="1" dirty="0" err="1" smtClean="0"/>
            <a:t>joint</a:t>
          </a:r>
          <a:r>
            <a:rPr lang="de-AT" sz="1800" b="1" dirty="0" smtClean="0"/>
            <a:t> </a:t>
          </a:r>
          <a:r>
            <a:rPr lang="de-AT" sz="1800" b="1" dirty="0" err="1" smtClean="0"/>
            <a:t>vision</a:t>
          </a:r>
          <a:r>
            <a:rPr lang="de-AT" sz="1800" b="1" dirty="0" smtClean="0"/>
            <a:t> </a:t>
          </a:r>
          <a:endParaRPr lang="de-AT" sz="1800" b="1" dirty="0"/>
        </a:p>
      </dgm:t>
    </dgm:pt>
    <dgm:pt modelId="{EA05A26C-3CFA-443D-9427-9E290058CC1D}" type="parTrans" cxnId="{C26598DE-7774-495A-8BC9-21E677979317}">
      <dgm:prSet/>
      <dgm:spPr/>
      <dgm:t>
        <a:bodyPr/>
        <a:lstStyle/>
        <a:p>
          <a:endParaRPr lang="de-AT"/>
        </a:p>
      </dgm:t>
    </dgm:pt>
    <dgm:pt modelId="{5AEB010D-A4CB-451D-8EE4-9F1CBF04099B}" type="sibTrans" cxnId="{C26598DE-7774-495A-8BC9-21E677979317}">
      <dgm:prSet/>
      <dgm:spPr/>
      <dgm:t>
        <a:bodyPr/>
        <a:lstStyle/>
        <a:p>
          <a:endParaRPr lang="de-AT"/>
        </a:p>
      </dgm:t>
    </dgm:pt>
    <dgm:pt modelId="{37EACA35-C376-44D3-A4BB-1793A3904185}">
      <dgm:prSet phldrT="[Text]" custT="1"/>
      <dgm:spPr>
        <a:solidFill>
          <a:srgbClr val="006600"/>
        </a:solidFill>
      </dgm:spPr>
      <dgm:t>
        <a:bodyPr lIns="108000" rIns="0"/>
        <a:lstStyle/>
        <a:p>
          <a:r>
            <a:rPr lang="de-AT" sz="1800" b="1" dirty="0" err="1" smtClean="0"/>
            <a:t>Involve</a:t>
          </a:r>
          <a:r>
            <a:rPr lang="de-AT" sz="1800" b="1" dirty="0" smtClean="0"/>
            <a:t> </a:t>
          </a:r>
          <a:r>
            <a:rPr lang="de-AT" sz="1800" b="1" dirty="0" err="1" smtClean="0"/>
            <a:t>stakeholders</a:t>
          </a:r>
          <a:r>
            <a:rPr lang="de-AT" sz="1800" b="1" dirty="0" smtClean="0"/>
            <a:t> </a:t>
          </a:r>
          <a:endParaRPr lang="de-AT" sz="1800" b="1" dirty="0"/>
        </a:p>
      </dgm:t>
    </dgm:pt>
    <dgm:pt modelId="{5907F7D8-A4F1-4A77-998E-44A49EF30BA4}" type="parTrans" cxnId="{85AD4E84-E7BE-43CB-A388-53B8EA70964E}">
      <dgm:prSet/>
      <dgm:spPr/>
      <dgm:t>
        <a:bodyPr/>
        <a:lstStyle/>
        <a:p>
          <a:endParaRPr lang="de-AT"/>
        </a:p>
      </dgm:t>
    </dgm:pt>
    <dgm:pt modelId="{A0994EA2-1D52-4CE4-8335-68007577192E}" type="sibTrans" cxnId="{85AD4E84-E7BE-43CB-A388-53B8EA70964E}">
      <dgm:prSet/>
      <dgm:spPr/>
      <dgm:t>
        <a:bodyPr/>
        <a:lstStyle/>
        <a:p>
          <a:endParaRPr lang="de-AT"/>
        </a:p>
      </dgm:t>
    </dgm:pt>
    <dgm:pt modelId="{39BFE49C-AE95-4AE2-B477-BAA962984F5E}" type="pres">
      <dgm:prSet presAssocID="{7104B88C-6E51-4E45-ABCE-83CBA8BFBFF8}" presName="Name0" presStyleCnt="0">
        <dgm:presLayoutVars>
          <dgm:dir/>
          <dgm:animLvl val="lvl"/>
          <dgm:resizeHandles val="exact"/>
        </dgm:presLayoutVars>
      </dgm:prSet>
      <dgm:spPr/>
    </dgm:pt>
    <dgm:pt modelId="{739CE961-5E55-4164-BD30-BCF9EF9CC34A}" type="pres">
      <dgm:prSet presAssocID="{F1E4D894-B37A-4800-AFA1-E0273FD1B2A7}" presName="parTxOnly" presStyleLbl="node1" presStyleIdx="0" presStyleCnt="5" custScaleX="760462" custScaleY="705466" custLinFactX="6525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E7611E8-00AB-4CA7-937E-7A0F3BAA38D3}" type="pres">
      <dgm:prSet presAssocID="{1901EB52-FBEA-418C-A351-3FA361CC5F94}" presName="parTxOnlySpace" presStyleCnt="0"/>
      <dgm:spPr/>
    </dgm:pt>
    <dgm:pt modelId="{ADAE6B6F-B01C-4503-8A60-6CFF2070F69C}" type="pres">
      <dgm:prSet presAssocID="{58DF64B4-27F4-47B6-8CC4-863334274EEA}" presName="parTxOnly" presStyleLbl="node1" presStyleIdx="1" presStyleCnt="5" custScaleX="654026" custScaleY="705466" custLinFactX="53324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75B2FAF-953B-4764-9A81-D33E622B0031}" type="pres">
      <dgm:prSet presAssocID="{ACB95AE2-A992-4517-82F0-996FD6EA9ED7}" presName="parTxOnlySpace" presStyleCnt="0"/>
      <dgm:spPr/>
    </dgm:pt>
    <dgm:pt modelId="{A2313B1A-05EB-442F-A5AC-CA969089B3DE}" type="pres">
      <dgm:prSet presAssocID="{E01C1B47-8117-4935-B5D2-E9D6E2062565}" presName="parTxOnly" presStyleLbl="node1" presStyleIdx="2" presStyleCnt="5" custScaleX="1225899" custScaleY="707297" custLinFactX="27255" custLinFactNeighborX="100000" custLinFactNeighborY="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DE48E3F-A383-4D03-B9D6-B8D25A31175A}" type="pres">
      <dgm:prSet presAssocID="{C7ED49DD-9E27-41B9-9325-34806DBE7C8F}" presName="parTxOnlySpace" presStyleCnt="0"/>
      <dgm:spPr/>
    </dgm:pt>
    <dgm:pt modelId="{1216BE37-F5A6-429C-BEB5-4BAC03C41684}" type="pres">
      <dgm:prSet presAssocID="{F5DE4D88-EE33-484B-BA6A-B901EE10159D}" presName="parTxOnly" presStyleLbl="node1" presStyleIdx="3" presStyleCnt="5" custScaleX="953685" custScaleY="707297" custLinFactX="-17110" custLinFactNeighborX="-100000" custLinFactNeighborY="-14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EEA1D5C-C13C-49BD-9FD9-10CF431AAF57}" type="pres">
      <dgm:prSet presAssocID="{5AEB010D-A4CB-451D-8EE4-9F1CBF04099B}" presName="parTxOnlySpace" presStyleCnt="0"/>
      <dgm:spPr/>
    </dgm:pt>
    <dgm:pt modelId="{359E7CB2-7D86-419D-98ED-3D40D13C0E88}" type="pres">
      <dgm:prSet presAssocID="{37EACA35-C376-44D3-A4BB-1793A3904185}" presName="parTxOnly" presStyleLbl="node1" presStyleIdx="4" presStyleCnt="5" custScaleX="1166296" custScaleY="705466" custLinFactX="-68422" custLinFactNeighborX="-100000" custLinFactNeighborY="-358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10B69DC-B3BE-4D27-837A-A55040C30EE3}" type="presOf" srcId="{F5DE4D88-EE33-484B-BA6A-B901EE10159D}" destId="{1216BE37-F5A6-429C-BEB5-4BAC03C41684}" srcOrd="0" destOrd="0" presId="urn:microsoft.com/office/officeart/2005/8/layout/chevron1"/>
    <dgm:cxn modelId="{E54F4213-D505-411C-A63C-3B36314BDCA5}" type="presOf" srcId="{7104B88C-6E51-4E45-ABCE-83CBA8BFBFF8}" destId="{39BFE49C-AE95-4AE2-B477-BAA962984F5E}" srcOrd="0" destOrd="0" presId="urn:microsoft.com/office/officeart/2005/8/layout/chevron1"/>
    <dgm:cxn modelId="{92AFBC86-E419-4C16-B530-ADFE57896769}" srcId="{7104B88C-6E51-4E45-ABCE-83CBA8BFBFF8}" destId="{F1E4D894-B37A-4800-AFA1-E0273FD1B2A7}" srcOrd="0" destOrd="0" parTransId="{820F34EB-B380-4167-9E4F-2837B188E588}" sibTransId="{1901EB52-FBEA-418C-A351-3FA361CC5F94}"/>
    <dgm:cxn modelId="{AA2C5B52-DA4D-4145-9910-893646010CE9}" srcId="{7104B88C-6E51-4E45-ABCE-83CBA8BFBFF8}" destId="{58DF64B4-27F4-47B6-8CC4-863334274EEA}" srcOrd="1" destOrd="0" parTransId="{0F9F8A7F-60FE-45ED-8478-7A3C219474F4}" sibTransId="{ACB95AE2-A992-4517-82F0-996FD6EA9ED7}"/>
    <dgm:cxn modelId="{DB636F74-5547-46FA-80AD-B791B6D7ACCC}" type="presOf" srcId="{37EACA35-C376-44D3-A4BB-1793A3904185}" destId="{359E7CB2-7D86-419D-98ED-3D40D13C0E88}" srcOrd="0" destOrd="0" presId="urn:microsoft.com/office/officeart/2005/8/layout/chevron1"/>
    <dgm:cxn modelId="{2F06B12B-2354-406F-B812-827613036F79}" type="presOf" srcId="{E01C1B47-8117-4935-B5D2-E9D6E2062565}" destId="{A2313B1A-05EB-442F-A5AC-CA969089B3DE}" srcOrd="0" destOrd="0" presId="urn:microsoft.com/office/officeart/2005/8/layout/chevron1"/>
    <dgm:cxn modelId="{E249B44B-DCF0-4685-9EA5-55D9A1C751F4}" srcId="{7104B88C-6E51-4E45-ABCE-83CBA8BFBFF8}" destId="{E01C1B47-8117-4935-B5D2-E9D6E2062565}" srcOrd="2" destOrd="0" parTransId="{D8E865D3-32AA-45CE-92B9-5CD0EDE0012B}" sibTransId="{C7ED49DD-9E27-41B9-9325-34806DBE7C8F}"/>
    <dgm:cxn modelId="{5C066788-C50B-4E60-9FBC-88D9DE842284}" type="presOf" srcId="{F1E4D894-B37A-4800-AFA1-E0273FD1B2A7}" destId="{739CE961-5E55-4164-BD30-BCF9EF9CC34A}" srcOrd="0" destOrd="0" presId="urn:microsoft.com/office/officeart/2005/8/layout/chevron1"/>
    <dgm:cxn modelId="{C26598DE-7774-495A-8BC9-21E677979317}" srcId="{7104B88C-6E51-4E45-ABCE-83CBA8BFBFF8}" destId="{F5DE4D88-EE33-484B-BA6A-B901EE10159D}" srcOrd="3" destOrd="0" parTransId="{EA05A26C-3CFA-443D-9427-9E290058CC1D}" sibTransId="{5AEB010D-A4CB-451D-8EE4-9F1CBF04099B}"/>
    <dgm:cxn modelId="{85AD4E84-E7BE-43CB-A388-53B8EA70964E}" srcId="{7104B88C-6E51-4E45-ABCE-83CBA8BFBFF8}" destId="{37EACA35-C376-44D3-A4BB-1793A3904185}" srcOrd="4" destOrd="0" parTransId="{5907F7D8-A4F1-4A77-998E-44A49EF30BA4}" sibTransId="{A0994EA2-1D52-4CE4-8335-68007577192E}"/>
    <dgm:cxn modelId="{B96B9AB3-2230-49A5-83C3-A3CB2E1B0E2F}" type="presOf" srcId="{58DF64B4-27F4-47B6-8CC4-863334274EEA}" destId="{ADAE6B6F-B01C-4503-8A60-6CFF2070F69C}" srcOrd="0" destOrd="0" presId="urn:microsoft.com/office/officeart/2005/8/layout/chevron1"/>
    <dgm:cxn modelId="{E3406CC4-6A2D-4A5C-87EB-2ED21D4081E7}" type="presParOf" srcId="{39BFE49C-AE95-4AE2-B477-BAA962984F5E}" destId="{739CE961-5E55-4164-BD30-BCF9EF9CC34A}" srcOrd="0" destOrd="0" presId="urn:microsoft.com/office/officeart/2005/8/layout/chevron1"/>
    <dgm:cxn modelId="{D74DEFF6-8A54-457D-9191-1D35CD801EB9}" type="presParOf" srcId="{39BFE49C-AE95-4AE2-B477-BAA962984F5E}" destId="{EE7611E8-00AB-4CA7-937E-7A0F3BAA38D3}" srcOrd="1" destOrd="0" presId="urn:microsoft.com/office/officeart/2005/8/layout/chevron1"/>
    <dgm:cxn modelId="{50C0E78E-FC94-4F8C-A5FE-8EE3DE9F4802}" type="presParOf" srcId="{39BFE49C-AE95-4AE2-B477-BAA962984F5E}" destId="{ADAE6B6F-B01C-4503-8A60-6CFF2070F69C}" srcOrd="2" destOrd="0" presId="urn:microsoft.com/office/officeart/2005/8/layout/chevron1"/>
    <dgm:cxn modelId="{D5F9980D-4F01-48EA-AE5B-C53F82AEF2CD}" type="presParOf" srcId="{39BFE49C-AE95-4AE2-B477-BAA962984F5E}" destId="{175B2FAF-953B-4764-9A81-D33E622B0031}" srcOrd="3" destOrd="0" presId="urn:microsoft.com/office/officeart/2005/8/layout/chevron1"/>
    <dgm:cxn modelId="{799E9882-433A-4F36-8649-345BBFF4C024}" type="presParOf" srcId="{39BFE49C-AE95-4AE2-B477-BAA962984F5E}" destId="{A2313B1A-05EB-442F-A5AC-CA969089B3DE}" srcOrd="4" destOrd="0" presId="urn:microsoft.com/office/officeart/2005/8/layout/chevron1"/>
    <dgm:cxn modelId="{14722736-FD2E-4E1A-88B6-590B3EA7281A}" type="presParOf" srcId="{39BFE49C-AE95-4AE2-B477-BAA962984F5E}" destId="{1DE48E3F-A383-4D03-B9D6-B8D25A31175A}" srcOrd="5" destOrd="0" presId="urn:microsoft.com/office/officeart/2005/8/layout/chevron1"/>
    <dgm:cxn modelId="{031E5E5A-D833-43A4-BC01-2487301D276A}" type="presParOf" srcId="{39BFE49C-AE95-4AE2-B477-BAA962984F5E}" destId="{1216BE37-F5A6-429C-BEB5-4BAC03C41684}" srcOrd="6" destOrd="0" presId="urn:microsoft.com/office/officeart/2005/8/layout/chevron1"/>
    <dgm:cxn modelId="{70E245B8-2208-4866-B994-2F3522B20113}" type="presParOf" srcId="{39BFE49C-AE95-4AE2-B477-BAA962984F5E}" destId="{AEEA1D5C-C13C-49BD-9FD9-10CF431AAF57}" srcOrd="7" destOrd="0" presId="urn:microsoft.com/office/officeart/2005/8/layout/chevron1"/>
    <dgm:cxn modelId="{423A9F97-5B39-4175-AEBF-4D3E04510494}" type="presParOf" srcId="{39BFE49C-AE95-4AE2-B477-BAA962984F5E}" destId="{359E7CB2-7D86-419D-98ED-3D40D13C0E8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78524-73FA-4D19-AC34-068E5189BC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94DB92-1887-4E70-AA46-D647A17B4AFD}">
      <dgm:prSet phldrT="[Text]" custT="1"/>
      <dgm:spPr/>
      <dgm:t>
        <a:bodyPr/>
        <a:lstStyle/>
        <a:p>
          <a:r>
            <a:rPr lang="de-DE" sz="2000" b="1" dirty="0" smtClean="0">
              <a:solidFill>
                <a:srgbClr val="002060"/>
              </a:solidFill>
            </a:rPr>
            <a:t>BOKU </a:t>
          </a:r>
          <a:br>
            <a:rPr lang="de-DE" sz="2000" b="1" dirty="0" smtClean="0">
              <a:solidFill>
                <a:srgbClr val="002060"/>
              </a:solidFill>
            </a:rPr>
          </a:br>
          <a:r>
            <a:rPr lang="de-AT" sz="2000" b="1" dirty="0" err="1" smtClean="0">
              <a:solidFill>
                <a:srgbClr val="002060"/>
              </a:solidFill>
            </a:rPr>
            <a:t>Sustainability</a:t>
          </a:r>
          <a:r>
            <a:rPr lang="de-AT" sz="2000" b="1" dirty="0" smtClean="0">
              <a:solidFill>
                <a:srgbClr val="002060"/>
              </a:solidFill>
            </a:rPr>
            <a:t> </a:t>
          </a:r>
          <a:r>
            <a:rPr lang="de-AT" sz="2000" b="1" dirty="0" err="1" smtClean="0">
              <a:solidFill>
                <a:srgbClr val="002060"/>
              </a:solidFill>
            </a:rPr>
            <a:t>Strategy</a:t>
          </a:r>
          <a:r>
            <a:rPr lang="de-AT" sz="2000" b="1" dirty="0" smtClean="0">
              <a:solidFill>
                <a:srgbClr val="002060"/>
              </a:solidFill>
            </a:rPr>
            <a:t> </a:t>
          </a:r>
          <a:endParaRPr lang="de-DE" sz="2000" b="1" dirty="0">
            <a:solidFill>
              <a:srgbClr val="002060"/>
            </a:solidFill>
          </a:endParaRPr>
        </a:p>
      </dgm:t>
    </dgm:pt>
    <dgm:pt modelId="{DE855414-F2FD-4EE6-8A96-008BDAB8CF8A}" type="parTrans" cxnId="{244723DF-66D7-4EC1-99D9-D599D2B799F2}">
      <dgm:prSet/>
      <dgm:spPr/>
      <dgm:t>
        <a:bodyPr/>
        <a:lstStyle/>
        <a:p>
          <a:endParaRPr lang="de-DE"/>
        </a:p>
      </dgm:t>
    </dgm:pt>
    <dgm:pt modelId="{D55D1448-D297-46B1-A02D-85340597B825}" type="sibTrans" cxnId="{244723DF-66D7-4EC1-99D9-D599D2B799F2}">
      <dgm:prSet/>
      <dgm:spPr/>
      <dgm:t>
        <a:bodyPr/>
        <a:lstStyle/>
        <a:p>
          <a:endParaRPr lang="de-DE"/>
        </a:p>
      </dgm:t>
    </dgm:pt>
    <dgm:pt modelId="{068204CA-12F6-4061-9C03-390904D56629}">
      <dgm:prSet phldrT="[Text]" custT="1"/>
      <dgm:spPr/>
      <dgm:t>
        <a:bodyPr/>
        <a:lstStyle/>
        <a:p>
          <a:r>
            <a:rPr lang="de-DE" sz="1600" b="1" dirty="0" smtClean="0">
              <a:solidFill>
                <a:srgbClr val="002060"/>
              </a:solidFill>
            </a:rPr>
            <a:t>Research </a:t>
          </a:r>
          <a:endParaRPr lang="de-DE" sz="1600" b="1" dirty="0">
            <a:solidFill>
              <a:srgbClr val="002060"/>
            </a:solidFill>
          </a:endParaRPr>
        </a:p>
      </dgm:t>
    </dgm:pt>
    <dgm:pt modelId="{14619497-FA2E-4E44-9E02-C1A4FED0EB8B}" type="parTrans" cxnId="{190BD40B-9C48-4DD8-B784-5FF55C4BD7A4}">
      <dgm:prSet/>
      <dgm:spPr/>
      <dgm:t>
        <a:bodyPr/>
        <a:lstStyle/>
        <a:p>
          <a:endParaRPr lang="de-DE"/>
        </a:p>
      </dgm:t>
    </dgm:pt>
    <dgm:pt modelId="{D3D92E93-2E96-497E-BC73-F5D7E1686C9C}" type="sibTrans" cxnId="{190BD40B-9C48-4DD8-B784-5FF55C4BD7A4}">
      <dgm:prSet/>
      <dgm:spPr/>
      <dgm:t>
        <a:bodyPr/>
        <a:lstStyle/>
        <a:p>
          <a:endParaRPr lang="de-DE"/>
        </a:p>
      </dgm:t>
    </dgm:pt>
    <dgm:pt modelId="{71005029-C607-4CB5-A51C-617E2C4313C8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CEE430DA-A801-400E-BBEB-C73B20F3A07F}" type="parTrans" cxnId="{841CC1FB-4BAA-4529-9B08-803BF75A1EB7}">
      <dgm:prSet/>
      <dgm:spPr/>
      <dgm:t>
        <a:bodyPr/>
        <a:lstStyle/>
        <a:p>
          <a:endParaRPr lang="de-DE"/>
        </a:p>
      </dgm:t>
    </dgm:pt>
    <dgm:pt modelId="{A618291A-22CB-41BD-B1A8-AD1FA4764AAB}" type="sibTrans" cxnId="{841CC1FB-4BAA-4529-9B08-803BF75A1EB7}">
      <dgm:prSet/>
      <dgm:spPr/>
      <dgm:t>
        <a:bodyPr/>
        <a:lstStyle/>
        <a:p>
          <a:endParaRPr lang="de-DE"/>
        </a:p>
      </dgm:t>
    </dgm:pt>
    <dgm:pt modelId="{1459F5E7-ABA7-4086-93F8-21F02B53A5CB}">
      <dgm:prSet phldrT="[Text]" custT="1"/>
      <dgm:spPr/>
      <dgm:t>
        <a:bodyPr/>
        <a:lstStyle/>
        <a:p>
          <a:r>
            <a:rPr lang="de-DE" sz="1600" b="1" dirty="0" smtClean="0">
              <a:solidFill>
                <a:srgbClr val="002060"/>
              </a:solidFill>
            </a:rPr>
            <a:t>Teaching </a:t>
          </a:r>
          <a:endParaRPr lang="de-DE" sz="1600" b="1" dirty="0">
            <a:solidFill>
              <a:srgbClr val="002060"/>
            </a:solidFill>
          </a:endParaRPr>
        </a:p>
      </dgm:t>
    </dgm:pt>
    <dgm:pt modelId="{2B4B713B-DDEE-4D5F-B0DD-680A5FE78BFF}" type="parTrans" cxnId="{ABE61791-00CB-4BED-949F-1BD47D8DC4DD}">
      <dgm:prSet/>
      <dgm:spPr/>
      <dgm:t>
        <a:bodyPr/>
        <a:lstStyle/>
        <a:p>
          <a:endParaRPr lang="de-DE"/>
        </a:p>
      </dgm:t>
    </dgm:pt>
    <dgm:pt modelId="{4A16B5BD-D5CA-44BC-A912-3DFC2D0CB724}" type="sibTrans" cxnId="{ABE61791-00CB-4BED-949F-1BD47D8DC4DD}">
      <dgm:prSet/>
      <dgm:spPr/>
      <dgm:t>
        <a:bodyPr/>
        <a:lstStyle/>
        <a:p>
          <a:endParaRPr lang="de-DE"/>
        </a:p>
      </dgm:t>
    </dgm:pt>
    <dgm:pt modelId="{5F751F55-60F7-4490-BAFD-FB121CF6616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82BF18F8-D7AB-4EDB-A1A1-CCC5165CC372}" type="parTrans" cxnId="{B666ABAB-9536-4926-A547-3888B99ACFE9}">
      <dgm:prSet/>
      <dgm:spPr/>
      <dgm:t>
        <a:bodyPr/>
        <a:lstStyle/>
        <a:p>
          <a:endParaRPr lang="de-DE"/>
        </a:p>
      </dgm:t>
    </dgm:pt>
    <dgm:pt modelId="{1981CEA6-F0BB-49FE-87B8-8E65718EACD4}" type="sibTrans" cxnId="{B666ABAB-9536-4926-A547-3888B99ACFE9}">
      <dgm:prSet/>
      <dgm:spPr/>
      <dgm:t>
        <a:bodyPr/>
        <a:lstStyle/>
        <a:p>
          <a:endParaRPr lang="de-DE"/>
        </a:p>
      </dgm:t>
    </dgm:pt>
    <dgm:pt modelId="{1DD454A2-C471-4040-85EB-4E290E22903F}">
      <dgm:prSet phldrT="[Text]" custT="1"/>
      <dgm:spPr/>
      <dgm:t>
        <a:bodyPr/>
        <a:lstStyle/>
        <a:p>
          <a:r>
            <a:rPr lang="de-DE" sz="1400" b="1" dirty="0" smtClean="0">
              <a:solidFill>
                <a:srgbClr val="002060"/>
              </a:solidFill>
            </a:rPr>
            <a:t>Univ. </a:t>
          </a:r>
          <a:r>
            <a:rPr lang="de-DE" sz="1400" b="1" dirty="0" err="1" smtClean="0">
              <a:solidFill>
                <a:srgbClr val="002060"/>
              </a:solidFill>
            </a:rPr>
            <a:t>management</a:t>
          </a:r>
          <a:endParaRPr lang="de-DE" sz="1400" b="1" dirty="0">
            <a:solidFill>
              <a:srgbClr val="002060"/>
            </a:solidFill>
          </a:endParaRPr>
        </a:p>
      </dgm:t>
    </dgm:pt>
    <dgm:pt modelId="{12382A65-B4F8-4157-AD00-D40714CB9038}" type="parTrans" cxnId="{DF526A7E-507A-4FF8-8ABB-DE7F7F5C28B0}">
      <dgm:prSet/>
      <dgm:spPr/>
      <dgm:t>
        <a:bodyPr/>
        <a:lstStyle/>
        <a:p>
          <a:endParaRPr lang="de-DE"/>
        </a:p>
      </dgm:t>
    </dgm:pt>
    <dgm:pt modelId="{35999364-3CBE-47F4-BFCB-C9DBEBFC41FA}" type="sibTrans" cxnId="{DF526A7E-507A-4FF8-8ABB-DE7F7F5C28B0}">
      <dgm:prSet/>
      <dgm:spPr/>
      <dgm:t>
        <a:bodyPr/>
        <a:lstStyle/>
        <a:p>
          <a:endParaRPr lang="de-DE"/>
        </a:p>
      </dgm:t>
    </dgm:pt>
    <dgm:pt modelId="{CDE4B789-BAF3-4E81-9C73-07D85414DEAE}">
      <dgm:prSet phldrT="[Text]" custT="1"/>
      <dgm:spPr/>
      <dgm:t>
        <a:bodyPr/>
        <a:lstStyle/>
        <a:p>
          <a:r>
            <a:rPr lang="de-DE" sz="1400" b="1" dirty="0" smtClean="0">
              <a:solidFill>
                <a:srgbClr val="002060"/>
              </a:solidFill>
            </a:rPr>
            <a:t>Knowledge </a:t>
          </a:r>
          <a:r>
            <a:rPr lang="de-DE" sz="1400" b="1" dirty="0" err="1" smtClean="0">
              <a:solidFill>
                <a:srgbClr val="002060"/>
              </a:solidFill>
            </a:rPr>
            <a:t>exchange</a:t>
          </a:r>
          <a:r>
            <a:rPr lang="de-DE" sz="1400" b="1" dirty="0" smtClean="0">
              <a:solidFill>
                <a:srgbClr val="002060"/>
              </a:solidFill>
            </a:rPr>
            <a:t> </a:t>
          </a:r>
          <a:endParaRPr lang="de-DE" sz="1400" b="1" dirty="0">
            <a:solidFill>
              <a:srgbClr val="002060"/>
            </a:solidFill>
          </a:endParaRPr>
        </a:p>
      </dgm:t>
    </dgm:pt>
    <dgm:pt modelId="{B5122A4B-1699-4A92-BDA7-FC441D6B1F46}" type="parTrans" cxnId="{911407D4-71F3-4E68-995D-417C6C4F3C54}">
      <dgm:prSet/>
      <dgm:spPr/>
      <dgm:t>
        <a:bodyPr/>
        <a:lstStyle/>
        <a:p>
          <a:endParaRPr lang="de-DE"/>
        </a:p>
      </dgm:t>
    </dgm:pt>
    <dgm:pt modelId="{3A148C0A-B92B-4980-BEB9-8F35DFDE4451}" type="sibTrans" cxnId="{911407D4-71F3-4E68-995D-417C6C4F3C54}">
      <dgm:prSet/>
      <dgm:spPr/>
      <dgm:t>
        <a:bodyPr/>
        <a:lstStyle/>
        <a:p>
          <a:endParaRPr lang="de-DE"/>
        </a:p>
      </dgm:t>
    </dgm:pt>
    <dgm:pt modelId="{1AEE921F-318A-40DC-B312-707C2A8E88E1}">
      <dgm:prSet phldrT="[Text]"/>
      <dgm:spPr/>
      <dgm:t>
        <a:bodyPr/>
        <a:lstStyle/>
        <a:p>
          <a:endParaRPr lang="de-DE" dirty="0"/>
        </a:p>
      </dgm:t>
    </dgm:pt>
    <dgm:pt modelId="{610BB813-7ADF-4479-B8D6-48C71DA23E71}" type="parTrans" cxnId="{12DA048A-5AA7-426C-8742-00E4D2EA7AC1}">
      <dgm:prSet/>
      <dgm:spPr/>
      <dgm:t>
        <a:bodyPr/>
        <a:lstStyle/>
        <a:p>
          <a:endParaRPr lang="de-DE"/>
        </a:p>
      </dgm:t>
    </dgm:pt>
    <dgm:pt modelId="{86BE3779-1D3A-4190-8171-75ED16996C3B}" type="sibTrans" cxnId="{12DA048A-5AA7-426C-8742-00E4D2EA7AC1}">
      <dgm:prSet/>
      <dgm:spPr/>
      <dgm:t>
        <a:bodyPr/>
        <a:lstStyle/>
        <a:p>
          <a:endParaRPr lang="de-DE"/>
        </a:p>
      </dgm:t>
    </dgm:pt>
    <dgm:pt modelId="{FC11BA90-E994-4FBB-835B-13D3F20D1315}">
      <dgm:prSet phldrT="[Text]"/>
      <dgm:spPr/>
      <dgm:t>
        <a:bodyPr/>
        <a:lstStyle/>
        <a:p>
          <a:endParaRPr lang="de-DE" dirty="0"/>
        </a:p>
      </dgm:t>
    </dgm:pt>
    <dgm:pt modelId="{5FA69A4F-B846-4CA5-B024-0560351B51C2}" type="parTrans" cxnId="{026F3167-68EB-4773-ABAD-65E689B38227}">
      <dgm:prSet/>
      <dgm:spPr/>
      <dgm:t>
        <a:bodyPr/>
        <a:lstStyle/>
        <a:p>
          <a:endParaRPr lang="de-DE"/>
        </a:p>
      </dgm:t>
    </dgm:pt>
    <dgm:pt modelId="{6EE2FA27-6C40-4E41-8C7C-044E1F77DBB7}" type="sibTrans" cxnId="{026F3167-68EB-4773-ABAD-65E689B38227}">
      <dgm:prSet/>
      <dgm:spPr/>
      <dgm:t>
        <a:bodyPr/>
        <a:lstStyle/>
        <a:p>
          <a:endParaRPr lang="de-DE"/>
        </a:p>
      </dgm:t>
    </dgm:pt>
    <dgm:pt modelId="{1D34D72F-7E2B-42FB-B224-741CDA599697}">
      <dgm:prSet phldrT="[Text]"/>
      <dgm:spPr/>
      <dgm:t>
        <a:bodyPr/>
        <a:lstStyle/>
        <a:p>
          <a:endParaRPr lang="de-DE" dirty="0"/>
        </a:p>
      </dgm:t>
    </dgm:pt>
    <dgm:pt modelId="{64BF079A-FAE6-4E13-AE31-ACE076BDCCDF}" type="parTrans" cxnId="{1B911525-12E5-4C36-A45D-5658A16E4EC4}">
      <dgm:prSet/>
      <dgm:spPr/>
      <dgm:t>
        <a:bodyPr/>
        <a:lstStyle/>
        <a:p>
          <a:endParaRPr lang="de-DE"/>
        </a:p>
      </dgm:t>
    </dgm:pt>
    <dgm:pt modelId="{88261542-31AE-4920-8304-FFB563466C70}" type="sibTrans" cxnId="{1B911525-12E5-4C36-A45D-5658A16E4EC4}">
      <dgm:prSet/>
      <dgm:spPr/>
      <dgm:t>
        <a:bodyPr/>
        <a:lstStyle/>
        <a:p>
          <a:endParaRPr lang="de-DE"/>
        </a:p>
      </dgm:t>
    </dgm:pt>
    <dgm:pt modelId="{0F77140B-E034-4EA5-915F-C9B78640191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8350D931-59BF-492E-AF6A-48ACAFB78230}" type="sibTrans" cxnId="{6DF01FE0-1ADD-4349-852F-458A0F760779}">
      <dgm:prSet/>
      <dgm:spPr/>
      <dgm:t>
        <a:bodyPr/>
        <a:lstStyle/>
        <a:p>
          <a:endParaRPr lang="de-DE"/>
        </a:p>
      </dgm:t>
    </dgm:pt>
    <dgm:pt modelId="{827F6367-9527-45C9-88BF-490A541C32D1}" type="parTrans" cxnId="{6DF01FE0-1ADD-4349-852F-458A0F760779}">
      <dgm:prSet/>
      <dgm:spPr/>
      <dgm:t>
        <a:bodyPr/>
        <a:lstStyle/>
        <a:p>
          <a:endParaRPr lang="de-DE"/>
        </a:p>
      </dgm:t>
    </dgm:pt>
    <dgm:pt modelId="{1D5ACB8D-53D6-4083-A944-B93EFCDF4EC2}">
      <dgm:prSet phldrT="[Text]"/>
      <dgm:spPr/>
      <dgm:t>
        <a:bodyPr/>
        <a:lstStyle/>
        <a:p>
          <a:endParaRPr lang="de-DE" dirty="0"/>
        </a:p>
      </dgm:t>
    </dgm:pt>
    <dgm:pt modelId="{E6437C83-A46A-4F4C-A36E-FC903D5FF943}" type="parTrans" cxnId="{3E2691B0-CF51-439B-B3AA-FE215790B4EA}">
      <dgm:prSet/>
      <dgm:spPr/>
      <dgm:t>
        <a:bodyPr/>
        <a:lstStyle/>
        <a:p>
          <a:endParaRPr lang="de-DE"/>
        </a:p>
      </dgm:t>
    </dgm:pt>
    <dgm:pt modelId="{55B10E3E-195F-4C6B-87BD-0739CD8DCC8D}" type="sibTrans" cxnId="{3E2691B0-CF51-439B-B3AA-FE215790B4EA}">
      <dgm:prSet/>
      <dgm:spPr/>
      <dgm:t>
        <a:bodyPr/>
        <a:lstStyle/>
        <a:p>
          <a:endParaRPr lang="de-DE"/>
        </a:p>
      </dgm:t>
    </dgm:pt>
    <dgm:pt modelId="{A5775D58-B2AD-4412-B3F9-F4627DC55B8B}">
      <dgm:prSet phldrT="[Text]"/>
      <dgm:spPr/>
      <dgm:t>
        <a:bodyPr/>
        <a:lstStyle/>
        <a:p>
          <a:endParaRPr lang="de-DE" dirty="0"/>
        </a:p>
      </dgm:t>
    </dgm:pt>
    <dgm:pt modelId="{7424D999-F28B-490F-B122-31D449AF1813}" type="parTrans" cxnId="{F8C560A0-8870-4629-A62E-ECE0C304DF23}">
      <dgm:prSet/>
      <dgm:spPr/>
      <dgm:t>
        <a:bodyPr/>
        <a:lstStyle/>
        <a:p>
          <a:endParaRPr lang="de-DE"/>
        </a:p>
      </dgm:t>
    </dgm:pt>
    <dgm:pt modelId="{AB2C9A2F-03EA-4013-BF9D-3CE95373A393}" type="sibTrans" cxnId="{F8C560A0-8870-4629-A62E-ECE0C304DF23}">
      <dgm:prSet/>
      <dgm:spPr/>
      <dgm:t>
        <a:bodyPr/>
        <a:lstStyle/>
        <a:p>
          <a:endParaRPr lang="de-DE"/>
        </a:p>
      </dgm:t>
    </dgm:pt>
    <dgm:pt modelId="{70C9D7E6-2575-4A96-AF60-92DF7801DC08}">
      <dgm:prSet phldrT="[Text]"/>
      <dgm:spPr/>
      <dgm:t>
        <a:bodyPr/>
        <a:lstStyle/>
        <a:p>
          <a:endParaRPr lang="de-DE" dirty="0"/>
        </a:p>
      </dgm:t>
    </dgm:pt>
    <dgm:pt modelId="{A02260E3-BF01-4D4A-8AAE-09C8F18E28AC}" type="parTrans" cxnId="{9C4B515B-2059-4BBD-BC03-09181B62CA00}">
      <dgm:prSet/>
      <dgm:spPr/>
      <dgm:t>
        <a:bodyPr/>
        <a:lstStyle/>
        <a:p>
          <a:endParaRPr lang="de-DE"/>
        </a:p>
      </dgm:t>
    </dgm:pt>
    <dgm:pt modelId="{6908DE5B-8268-4211-BEC2-B120E12F9B56}" type="sibTrans" cxnId="{9C4B515B-2059-4BBD-BC03-09181B62CA00}">
      <dgm:prSet/>
      <dgm:spPr/>
      <dgm:t>
        <a:bodyPr/>
        <a:lstStyle/>
        <a:p>
          <a:endParaRPr lang="de-DE"/>
        </a:p>
      </dgm:t>
    </dgm:pt>
    <dgm:pt modelId="{D86E5BA3-CD6B-47FF-BA43-1DF367FF10FD}">
      <dgm:prSet phldrT="[Text]"/>
      <dgm:spPr/>
      <dgm:t>
        <a:bodyPr/>
        <a:lstStyle/>
        <a:p>
          <a:endParaRPr lang="de-DE" dirty="0"/>
        </a:p>
      </dgm:t>
    </dgm:pt>
    <dgm:pt modelId="{44E5335D-22C3-4DC4-BC54-38677DA1DE5C}" type="parTrans" cxnId="{699585A1-FC4B-4EFA-A610-6E83194E657D}">
      <dgm:prSet/>
      <dgm:spPr/>
      <dgm:t>
        <a:bodyPr/>
        <a:lstStyle/>
        <a:p>
          <a:endParaRPr lang="de-DE"/>
        </a:p>
      </dgm:t>
    </dgm:pt>
    <dgm:pt modelId="{28721316-C359-493E-961D-01D628678046}" type="sibTrans" cxnId="{699585A1-FC4B-4EFA-A610-6E83194E657D}">
      <dgm:prSet/>
      <dgm:spPr/>
      <dgm:t>
        <a:bodyPr/>
        <a:lstStyle/>
        <a:p>
          <a:endParaRPr lang="de-DE"/>
        </a:p>
      </dgm:t>
    </dgm:pt>
    <dgm:pt modelId="{DB4D7365-83BF-4062-AD1C-4D99883C6342}">
      <dgm:prSet phldrT="[Text]"/>
      <dgm:spPr/>
      <dgm:t>
        <a:bodyPr/>
        <a:lstStyle/>
        <a:p>
          <a:endParaRPr lang="de-DE" dirty="0"/>
        </a:p>
      </dgm:t>
    </dgm:pt>
    <dgm:pt modelId="{A5A67D9E-085B-44DD-829E-5B258BC2214A}" type="parTrans" cxnId="{0B5488D3-10F8-4258-95E1-BE08BC1F5D88}">
      <dgm:prSet/>
      <dgm:spPr/>
      <dgm:t>
        <a:bodyPr/>
        <a:lstStyle/>
        <a:p>
          <a:endParaRPr lang="de-DE"/>
        </a:p>
      </dgm:t>
    </dgm:pt>
    <dgm:pt modelId="{7F8CDD18-7110-4E6C-AFD2-EE08375F4490}" type="sibTrans" cxnId="{0B5488D3-10F8-4258-95E1-BE08BC1F5D88}">
      <dgm:prSet/>
      <dgm:spPr/>
      <dgm:t>
        <a:bodyPr/>
        <a:lstStyle/>
        <a:p>
          <a:endParaRPr lang="de-DE"/>
        </a:p>
      </dgm:t>
    </dgm:pt>
    <dgm:pt modelId="{6775ACC2-523A-4800-9B0A-A65B07DD4AFB}">
      <dgm:prSet phldrT="[Text]"/>
      <dgm:spPr/>
      <dgm:t>
        <a:bodyPr/>
        <a:lstStyle/>
        <a:p>
          <a:endParaRPr lang="de-DE" dirty="0"/>
        </a:p>
      </dgm:t>
    </dgm:pt>
    <dgm:pt modelId="{F22650A7-722E-4357-9AAE-F2E2CDB5F313}" type="parTrans" cxnId="{840E377C-FCC4-4B5A-B6F4-C19CAA08F224}">
      <dgm:prSet/>
      <dgm:spPr/>
      <dgm:t>
        <a:bodyPr/>
        <a:lstStyle/>
        <a:p>
          <a:endParaRPr lang="de-DE"/>
        </a:p>
      </dgm:t>
    </dgm:pt>
    <dgm:pt modelId="{EFC25440-A732-4508-BE46-A2D5F395FDE9}" type="sibTrans" cxnId="{840E377C-FCC4-4B5A-B6F4-C19CAA08F224}">
      <dgm:prSet/>
      <dgm:spPr/>
      <dgm:t>
        <a:bodyPr/>
        <a:lstStyle/>
        <a:p>
          <a:endParaRPr lang="de-DE"/>
        </a:p>
      </dgm:t>
    </dgm:pt>
    <dgm:pt modelId="{95F2965F-3922-4349-820C-49332A494B38}">
      <dgm:prSet phldrT="[Text]"/>
      <dgm:spPr/>
      <dgm:t>
        <a:bodyPr/>
        <a:lstStyle/>
        <a:p>
          <a:endParaRPr lang="de-DE" dirty="0"/>
        </a:p>
      </dgm:t>
    </dgm:pt>
    <dgm:pt modelId="{6912A3A2-EFCE-4AE3-B0F6-B1521CDB9CA9}" type="parTrans" cxnId="{0228C33C-3B42-463C-A389-05DA29B023EB}">
      <dgm:prSet/>
      <dgm:spPr/>
      <dgm:t>
        <a:bodyPr/>
        <a:lstStyle/>
        <a:p>
          <a:endParaRPr lang="de-DE"/>
        </a:p>
      </dgm:t>
    </dgm:pt>
    <dgm:pt modelId="{F2FCF107-BC79-48F9-8C20-7B4D2F312C49}" type="sibTrans" cxnId="{0228C33C-3B42-463C-A389-05DA29B023EB}">
      <dgm:prSet/>
      <dgm:spPr/>
      <dgm:t>
        <a:bodyPr/>
        <a:lstStyle/>
        <a:p>
          <a:endParaRPr lang="de-DE"/>
        </a:p>
      </dgm:t>
    </dgm:pt>
    <dgm:pt modelId="{7B19D5F2-A9ED-4715-B4D7-A6483DF3322D}">
      <dgm:prSet phldrT="[Text]"/>
      <dgm:spPr/>
      <dgm:t>
        <a:bodyPr/>
        <a:lstStyle/>
        <a:p>
          <a:endParaRPr lang="de-DE" dirty="0"/>
        </a:p>
      </dgm:t>
    </dgm:pt>
    <dgm:pt modelId="{85DFB581-9183-4B40-8259-FA8B3F9BFE45}" type="parTrans" cxnId="{0E52E8DE-A69F-4E6D-929A-2A69F2CF2081}">
      <dgm:prSet/>
      <dgm:spPr/>
      <dgm:t>
        <a:bodyPr/>
        <a:lstStyle/>
        <a:p>
          <a:endParaRPr lang="de-DE"/>
        </a:p>
      </dgm:t>
    </dgm:pt>
    <dgm:pt modelId="{ED7013B5-E8FD-4D6F-AD1F-114745C1462E}" type="sibTrans" cxnId="{0E52E8DE-A69F-4E6D-929A-2A69F2CF2081}">
      <dgm:prSet/>
      <dgm:spPr/>
      <dgm:t>
        <a:bodyPr/>
        <a:lstStyle/>
        <a:p>
          <a:endParaRPr lang="de-DE"/>
        </a:p>
      </dgm:t>
    </dgm:pt>
    <dgm:pt modelId="{8FA27002-6CB4-4D4D-B80D-04BDDDBCC711}">
      <dgm:prSet phldrT="[Text]"/>
      <dgm:spPr/>
      <dgm:t>
        <a:bodyPr/>
        <a:lstStyle/>
        <a:p>
          <a:endParaRPr lang="de-DE" dirty="0"/>
        </a:p>
      </dgm:t>
    </dgm:pt>
    <dgm:pt modelId="{E68F4CA8-A2D2-48F9-B652-8009665FAABA}" type="parTrans" cxnId="{3312381D-6F98-461D-98DF-524FF534B93A}">
      <dgm:prSet/>
      <dgm:spPr/>
      <dgm:t>
        <a:bodyPr/>
        <a:lstStyle/>
        <a:p>
          <a:endParaRPr lang="de-DE"/>
        </a:p>
      </dgm:t>
    </dgm:pt>
    <dgm:pt modelId="{F21228B8-E58E-4290-A7F4-9BE0D25AD404}" type="sibTrans" cxnId="{3312381D-6F98-461D-98DF-524FF534B93A}">
      <dgm:prSet/>
      <dgm:spPr/>
      <dgm:t>
        <a:bodyPr/>
        <a:lstStyle/>
        <a:p>
          <a:endParaRPr lang="de-DE"/>
        </a:p>
      </dgm:t>
    </dgm:pt>
    <dgm:pt modelId="{3A6A65E3-8B98-45A5-BEDA-0EBC389009C8}">
      <dgm:prSet phldrT="[Text]"/>
      <dgm:spPr/>
      <dgm:t>
        <a:bodyPr/>
        <a:lstStyle/>
        <a:p>
          <a:endParaRPr lang="de-DE" dirty="0"/>
        </a:p>
      </dgm:t>
    </dgm:pt>
    <dgm:pt modelId="{72369F03-A51A-4167-ADA6-467D29E5F727}" type="parTrans" cxnId="{0E1FD077-C5C3-4E23-BBA0-3641C6C7025A}">
      <dgm:prSet/>
      <dgm:spPr/>
      <dgm:t>
        <a:bodyPr/>
        <a:lstStyle/>
        <a:p>
          <a:endParaRPr lang="de-DE"/>
        </a:p>
      </dgm:t>
    </dgm:pt>
    <dgm:pt modelId="{2C8523A2-1582-4ED5-BEFC-C7B64AD87F49}" type="sibTrans" cxnId="{0E1FD077-C5C3-4E23-BBA0-3641C6C7025A}">
      <dgm:prSet/>
      <dgm:spPr/>
      <dgm:t>
        <a:bodyPr/>
        <a:lstStyle/>
        <a:p>
          <a:endParaRPr lang="de-DE"/>
        </a:p>
      </dgm:t>
    </dgm:pt>
    <dgm:pt modelId="{64F8732B-CC61-47B3-BC33-0BF6436E4EE6}">
      <dgm:prSet phldrT="[Text]"/>
      <dgm:spPr/>
      <dgm:t>
        <a:bodyPr/>
        <a:lstStyle/>
        <a:p>
          <a:endParaRPr lang="de-DE" dirty="0"/>
        </a:p>
      </dgm:t>
    </dgm:pt>
    <dgm:pt modelId="{F2C00AF7-5D79-4117-B261-AC1A3D11E7FA}" type="parTrans" cxnId="{FBD8C939-D0C4-4D4C-9D45-5089C004195F}">
      <dgm:prSet/>
      <dgm:spPr/>
      <dgm:t>
        <a:bodyPr/>
        <a:lstStyle/>
        <a:p>
          <a:endParaRPr lang="de-DE"/>
        </a:p>
      </dgm:t>
    </dgm:pt>
    <dgm:pt modelId="{24EB78CE-8041-4B85-870A-14701DDD84C4}" type="sibTrans" cxnId="{FBD8C939-D0C4-4D4C-9D45-5089C004195F}">
      <dgm:prSet/>
      <dgm:spPr/>
      <dgm:t>
        <a:bodyPr/>
        <a:lstStyle/>
        <a:p>
          <a:endParaRPr lang="de-DE"/>
        </a:p>
      </dgm:t>
    </dgm:pt>
    <dgm:pt modelId="{711B95AE-F525-49D2-A11F-52E497F7D9D0}">
      <dgm:prSet phldrT="[Text]"/>
      <dgm:spPr/>
      <dgm:t>
        <a:bodyPr/>
        <a:lstStyle/>
        <a:p>
          <a:endParaRPr lang="de-DE" dirty="0"/>
        </a:p>
      </dgm:t>
    </dgm:pt>
    <dgm:pt modelId="{97FB4306-890B-4F43-8977-A73F9F92C8CF}" type="parTrans" cxnId="{82ACFE92-D6A4-4C9A-BC02-9578EFA57027}">
      <dgm:prSet/>
      <dgm:spPr/>
      <dgm:t>
        <a:bodyPr/>
        <a:lstStyle/>
        <a:p>
          <a:endParaRPr lang="de-DE"/>
        </a:p>
      </dgm:t>
    </dgm:pt>
    <dgm:pt modelId="{6131585B-96AC-4D57-A22B-6C638CEEC4D5}" type="sibTrans" cxnId="{82ACFE92-D6A4-4C9A-BC02-9578EFA57027}">
      <dgm:prSet/>
      <dgm:spPr/>
      <dgm:t>
        <a:bodyPr/>
        <a:lstStyle/>
        <a:p>
          <a:endParaRPr lang="de-DE"/>
        </a:p>
      </dgm:t>
    </dgm:pt>
    <dgm:pt modelId="{CDB41913-8E32-4D8C-8ED7-3B556ED97D3A}">
      <dgm:prSet phldrT="[Text]"/>
      <dgm:spPr/>
      <dgm:t>
        <a:bodyPr/>
        <a:lstStyle/>
        <a:p>
          <a:endParaRPr lang="de-DE" dirty="0"/>
        </a:p>
      </dgm:t>
    </dgm:pt>
    <dgm:pt modelId="{37600BB0-EDE5-42C3-BF7D-22429C36C4AB}" type="parTrans" cxnId="{63EE96E9-9CEF-41B5-A796-DFE99B74ABE2}">
      <dgm:prSet/>
      <dgm:spPr/>
      <dgm:t>
        <a:bodyPr/>
        <a:lstStyle/>
        <a:p>
          <a:endParaRPr lang="de-DE"/>
        </a:p>
      </dgm:t>
    </dgm:pt>
    <dgm:pt modelId="{C56396C5-6D8E-4623-97AC-ADB767621F9F}" type="sibTrans" cxnId="{63EE96E9-9CEF-41B5-A796-DFE99B74ABE2}">
      <dgm:prSet/>
      <dgm:spPr/>
      <dgm:t>
        <a:bodyPr/>
        <a:lstStyle/>
        <a:p>
          <a:endParaRPr lang="de-DE"/>
        </a:p>
      </dgm:t>
    </dgm:pt>
    <dgm:pt modelId="{8E208417-AC17-409B-96CE-F86918A04B7D}">
      <dgm:prSet phldrT="[Text]"/>
      <dgm:spPr/>
      <dgm:t>
        <a:bodyPr/>
        <a:lstStyle/>
        <a:p>
          <a:endParaRPr lang="de-DE" dirty="0"/>
        </a:p>
      </dgm:t>
    </dgm:pt>
    <dgm:pt modelId="{7EEF6AF5-6E3C-42AD-96E1-F82E576A222A}" type="parTrans" cxnId="{62F363A8-EF1B-403F-9858-45BB1D391B18}">
      <dgm:prSet/>
      <dgm:spPr/>
      <dgm:t>
        <a:bodyPr/>
        <a:lstStyle/>
        <a:p>
          <a:endParaRPr lang="de-DE"/>
        </a:p>
      </dgm:t>
    </dgm:pt>
    <dgm:pt modelId="{116704BE-2689-4207-9C3B-AFA359043C98}" type="sibTrans" cxnId="{62F363A8-EF1B-403F-9858-45BB1D391B18}">
      <dgm:prSet/>
      <dgm:spPr/>
      <dgm:t>
        <a:bodyPr/>
        <a:lstStyle/>
        <a:p>
          <a:endParaRPr lang="de-DE"/>
        </a:p>
      </dgm:t>
    </dgm:pt>
    <dgm:pt modelId="{9F03AA14-250B-42F1-9D1C-8AB8D028DF26}">
      <dgm:prSet phldrT="[Text]"/>
      <dgm:spPr/>
      <dgm:t>
        <a:bodyPr/>
        <a:lstStyle/>
        <a:p>
          <a:endParaRPr lang="de-DE" dirty="0"/>
        </a:p>
      </dgm:t>
    </dgm:pt>
    <dgm:pt modelId="{0D4E5BDD-AEFC-4E83-9BD1-B4C8C984AAE0}" type="parTrans" cxnId="{A38CD90B-139D-4213-902E-71418CDF8919}">
      <dgm:prSet/>
      <dgm:spPr/>
      <dgm:t>
        <a:bodyPr/>
        <a:lstStyle/>
        <a:p>
          <a:endParaRPr lang="de-DE"/>
        </a:p>
      </dgm:t>
    </dgm:pt>
    <dgm:pt modelId="{6F1C605E-62A1-4BE2-9CF3-7297C7A2A4CF}" type="sibTrans" cxnId="{A38CD90B-139D-4213-902E-71418CDF8919}">
      <dgm:prSet/>
      <dgm:spPr/>
      <dgm:t>
        <a:bodyPr/>
        <a:lstStyle/>
        <a:p>
          <a:endParaRPr lang="de-DE"/>
        </a:p>
      </dgm:t>
    </dgm:pt>
    <dgm:pt modelId="{8A963EF6-A885-45D1-9668-CC22F8DEF1E4}">
      <dgm:prSet phldrT="[Text]"/>
      <dgm:spPr/>
      <dgm:t>
        <a:bodyPr/>
        <a:lstStyle/>
        <a:p>
          <a:endParaRPr lang="de-DE" dirty="0"/>
        </a:p>
      </dgm:t>
    </dgm:pt>
    <dgm:pt modelId="{1C356A63-6445-4910-AC6F-83F4536A4670}" type="parTrans" cxnId="{863D6101-AFF1-459E-9509-467D69F33C1F}">
      <dgm:prSet/>
      <dgm:spPr/>
      <dgm:t>
        <a:bodyPr/>
        <a:lstStyle/>
        <a:p>
          <a:endParaRPr lang="de-DE"/>
        </a:p>
      </dgm:t>
    </dgm:pt>
    <dgm:pt modelId="{4C37A642-F813-484E-AE6D-22E15A7EC1EC}" type="sibTrans" cxnId="{863D6101-AFF1-459E-9509-467D69F33C1F}">
      <dgm:prSet/>
      <dgm:spPr/>
      <dgm:t>
        <a:bodyPr/>
        <a:lstStyle/>
        <a:p>
          <a:endParaRPr lang="de-DE"/>
        </a:p>
      </dgm:t>
    </dgm:pt>
    <dgm:pt modelId="{516FDA98-61FE-44F1-8D7C-480EAF7E146D}">
      <dgm:prSet phldrT="[Text]"/>
      <dgm:spPr/>
      <dgm:t>
        <a:bodyPr/>
        <a:lstStyle/>
        <a:p>
          <a:endParaRPr lang="de-DE" dirty="0"/>
        </a:p>
      </dgm:t>
    </dgm:pt>
    <dgm:pt modelId="{5ED9042E-A9FB-4CFC-B703-D38079FD28D6}" type="parTrans" cxnId="{852E30B1-0E3F-456F-8C92-87C6003BDF67}">
      <dgm:prSet/>
      <dgm:spPr/>
      <dgm:t>
        <a:bodyPr/>
        <a:lstStyle/>
        <a:p>
          <a:endParaRPr lang="de-DE"/>
        </a:p>
      </dgm:t>
    </dgm:pt>
    <dgm:pt modelId="{88723186-C3EC-4E30-A223-F58B785FF66F}" type="sibTrans" cxnId="{852E30B1-0E3F-456F-8C92-87C6003BDF67}">
      <dgm:prSet/>
      <dgm:spPr/>
      <dgm:t>
        <a:bodyPr/>
        <a:lstStyle/>
        <a:p>
          <a:endParaRPr lang="de-DE"/>
        </a:p>
      </dgm:t>
    </dgm:pt>
    <dgm:pt modelId="{10667B87-9E60-403A-804F-01C130842949}">
      <dgm:prSet phldrT="[Text]"/>
      <dgm:spPr/>
      <dgm:t>
        <a:bodyPr/>
        <a:lstStyle/>
        <a:p>
          <a:endParaRPr lang="de-DE" dirty="0"/>
        </a:p>
      </dgm:t>
    </dgm:pt>
    <dgm:pt modelId="{04525DE5-B47C-4F0E-87C0-58D2E5AE8BDD}" type="parTrans" cxnId="{8E4A0AEB-25D6-499A-9B9C-1725AB214C43}">
      <dgm:prSet/>
      <dgm:spPr/>
      <dgm:t>
        <a:bodyPr/>
        <a:lstStyle/>
        <a:p>
          <a:endParaRPr lang="de-DE"/>
        </a:p>
      </dgm:t>
    </dgm:pt>
    <dgm:pt modelId="{8E443467-EAD3-434D-8A0A-A787955CFEFE}" type="sibTrans" cxnId="{8E4A0AEB-25D6-499A-9B9C-1725AB214C43}">
      <dgm:prSet/>
      <dgm:spPr/>
      <dgm:t>
        <a:bodyPr/>
        <a:lstStyle/>
        <a:p>
          <a:endParaRPr lang="de-DE"/>
        </a:p>
      </dgm:t>
    </dgm:pt>
    <dgm:pt modelId="{D5E49970-597C-46FB-82FE-C418CC4BED75}" type="pres">
      <dgm:prSet presAssocID="{98C78524-73FA-4D19-AC34-068E5189BC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26147EB8-6769-4392-BB04-F8F3473696EB}" type="pres">
      <dgm:prSet presAssocID="{5894DB92-1887-4E70-AA46-D647A17B4AFD}" presName="hierRoot1" presStyleCnt="0"/>
      <dgm:spPr/>
    </dgm:pt>
    <dgm:pt modelId="{A7F54B8A-7F3D-4494-B0F2-007A6730DD7F}" type="pres">
      <dgm:prSet presAssocID="{5894DB92-1887-4E70-AA46-D647A17B4AFD}" presName="composite" presStyleCnt="0"/>
      <dgm:spPr/>
    </dgm:pt>
    <dgm:pt modelId="{23C69847-B7A0-4D73-835D-CAB6D70AE2A9}" type="pres">
      <dgm:prSet presAssocID="{5894DB92-1887-4E70-AA46-D647A17B4AFD}" presName="background" presStyleLbl="node0" presStyleIdx="0" presStyleCnt="1"/>
      <dgm:spPr>
        <a:solidFill>
          <a:srgbClr val="FFC000"/>
        </a:solidFill>
      </dgm:spPr>
    </dgm:pt>
    <dgm:pt modelId="{B6978C48-0447-4B72-9759-29DAFC927044}" type="pres">
      <dgm:prSet presAssocID="{5894DB92-1887-4E70-AA46-D647A17B4AFD}" presName="text" presStyleLbl="fgAcc0" presStyleIdx="0" presStyleCnt="1" custScaleX="561056" custScaleY="400566" custLinFactY="-200000" custLinFactNeighborX="-15061" custLinFactNeighborY="-27602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3BE2081D-687C-4110-836F-014D557371D4}" type="pres">
      <dgm:prSet presAssocID="{5894DB92-1887-4E70-AA46-D647A17B4AFD}" presName="hierChild2" presStyleCnt="0"/>
      <dgm:spPr/>
    </dgm:pt>
    <dgm:pt modelId="{7F936366-F149-4EC0-BEC6-81D7AF32E118}" type="pres">
      <dgm:prSet presAssocID="{14619497-FA2E-4E44-9E02-C1A4FED0EB8B}" presName="Name10" presStyleLbl="parChTrans1D2" presStyleIdx="0" presStyleCnt="4"/>
      <dgm:spPr/>
      <dgm:t>
        <a:bodyPr/>
        <a:lstStyle/>
        <a:p>
          <a:endParaRPr lang="de-AT"/>
        </a:p>
      </dgm:t>
    </dgm:pt>
    <dgm:pt modelId="{061791E0-87FF-49E8-85F2-F6FAB09DE96F}" type="pres">
      <dgm:prSet presAssocID="{068204CA-12F6-4061-9C03-390904D56629}" presName="hierRoot2" presStyleCnt="0"/>
      <dgm:spPr/>
    </dgm:pt>
    <dgm:pt modelId="{5B61C3F7-F4CF-45CC-B9B1-970687224FAC}" type="pres">
      <dgm:prSet presAssocID="{068204CA-12F6-4061-9C03-390904D56629}" presName="composite2" presStyleCnt="0"/>
      <dgm:spPr/>
    </dgm:pt>
    <dgm:pt modelId="{E1C5C5EA-646A-4AF6-B12D-CC58F74CE78F}" type="pres">
      <dgm:prSet presAssocID="{068204CA-12F6-4061-9C03-390904D56629}" presName="background2" presStyleLbl="node2" presStyleIdx="0" presStyleCnt="4"/>
      <dgm:spPr/>
    </dgm:pt>
    <dgm:pt modelId="{FBED4F21-6A66-4BB9-9F3A-A345AC1FF863}" type="pres">
      <dgm:prSet presAssocID="{068204CA-12F6-4061-9C03-390904D56629}" presName="text2" presStyleLbl="fgAcc2" presStyleIdx="0" presStyleCnt="4" custScaleX="335887" custScaleY="168327" custLinFactY="-100000" custLinFactNeighborX="-912" custLinFactNeighborY="-1624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6619B01-691D-4FC5-9F93-ED38D9716C44}" type="pres">
      <dgm:prSet presAssocID="{068204CA-12F6-4061-9C03-390904D56629}" presName="hierChild3" presStyleCnt="0"/>
      <dgm:spPr/>
    </dgm:pt>
    <dgm:pt modelId="{2E6437D3-5F4E-4EF7-A0FA-1F9A1CBF3624}" type="pres">
      <dgm:prSet presAssocID="{827F6367-9527-45C9-88BF-490A541C32D1}" presName="Name17" presStyleLbl="parChTrans1D3" presStyleIdx="0" presStyleCnt="12"/>
      <dgm:spPr/>
      <dgm:t>
        <a:bodyPr/>
        <a:lstStyle/>
        <a:p>
          <a:endParaRPr lang="de-AT"/>
        </a:p>
      </dgm:t>
    </dgm:pt>
    <dgm:pt modelId="{BDC3816A-DC50-45B2-942E-C79483E6E1A4}" type="pres">
      <dgm:prSet presAssocID="{0F77140B-E034-4EA5-915F-C9B786401916}" presName="hierRoot3" presStyleCnt="0"/>
      <dgm:spPr/>
    </dgm:pt>
    <dgm:pt modelId="{E7D10353-5DB1-400D-A359-0FB86989B4BF}" type="pres">
      <dgm:prSet presAssocID="{0F77140B-E034-4EA5-915F-C9B786401916}" presName="composite3" presStyleCnt="0"/>
      <dgm:spPr/>
    </dgm:pt>
    <dgm:pt modelId="{7F9B0B21-2F34-4BFA-8131-2EB5CA5BCA59}" type="pres">
      <dgm:prSet presAssocID="{0F77140B-E034-4EA5-915F-C9B786401916}" presName="background3" presStyleLbl="node3" presStyleIdx="0" presStyleCnt="12"/>
      <dgm:spPr/>
    </dgm:pt>
    <dgm:pt modelId="{FBEE9474-3DF8-4BEC-93D1-FD729E31CDBA}" type="pres">
      <dgm:prSet presAssocID="{0F77140B-E034-4EA5-915F-C9B786401916}" presName="text3" presStyleLbl="fgAcc3" presStyleIdx="0" presStyleCnt="12" custLinFactNeighborX="11591" custLinFactNeighborY="-612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FEB103E-3D18-4058-9CB4-33E9C776B731}" type="pres">
      <dgm:prSet presAssocID="{0F77140B-E034-4EA5-915F-C9B786401916}" presName="hierChild4" presStyleCnt="0"/>
      <dgm:spPr/>
    </dgm:pt>
    <dgm:pt modelId="{886C7ED3-1E9E-4AF0-B194-68FB526401B5}" type="pres">
      <dgm:prSet presAssocID="{6912A3A2-EFCE-4AE3-B0F6-B1521CDB9CA9}" presName="Name23" presStyleLbl="parChTrans1D4" presStyleIdx="0" presStyleCnt="12"/>
      <dgm:spPr/>
      <dgm:t>
        <a:bodyPr/>
        <a:lstStyle/>
        <a:p>
          <a:endParaRPr lang="de-AT"/>
        </a:p>
      </dgm:t>
    </dgm:pt>
    <dgm:pt modelId="{FDE5B1AB-C6F8-4813-9C81-237C0479587D}" type="pres">
      <dgm:prSet presAssocID="{95F2965F-3922-4349-820C-49332A494B38}" presName="hierRoot4" presStyleCnt="0"/>
      <dgm:spPr/>
    </dgm:pt>
    <dgm:pt modelId="{EB99D6EF-9C76-4BFE-93E9-EE83194514EE}" type="pres">
      <dgm:prSet presAssocID="{95F2965F-3922-4349-820C-49332A494B38}" presName="composite4" presStyleCnt="0"/>
      <dgm:spPr/>
    </dgm:pt>
    <dgm:pt modelId="{1045079B-DF44-4992-B6E4-519559089E6D}" type="pres">
      <dgm:prSet presAssocID="{95F2965F-3922-4349-820C-49332A494B38}" presName="background4" presStyleLbl="node4" presStyleIdx="0" presStyleCnt="12"/>
      <dgm:spPr/>
    </dgm:pt>
    <dgm:pt modelId="{13475D15-EA28-47C8-A0BC-58C669B29418}" type="pres">
      <dgm:prSet presAssocID="{95F2965F-3922-4349-820C-49332A494B38}" presName="text4" presStyleLbl="fgAcc4" presStyleIdx="0" presStyleCnt="12" custLinFactY="100000" custLinFactNeighborY="178886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204EC3E-E23D-488B-BBEC-58C30F086102}" type="pres">
      <dgm:prSet presAssocID="{95F2965F-3922-4349-820C-49332A494B38}" presName="hierChild5" presStyleCnt="0"/>
      <dgm:spPr/>
    </dgm:pt>
    <dgm:pt modelId="{4E036B8B-59CB-4C1D-8415-CEF679BB2FDF}" type="pres">
      <dgm:prSet presAssocID="{85DFB581-9183-4B40-8259-FA8B3F9BFE45}" presName="Name17" presStyleLbl="parChTrans1D3" presStyleIdx="1" presStyleCnt="12"/>
      <dgm:spPr/>
      <dgm:t>
        <a:bodyPr/>
        <a:lstStyle/>
        <a:p>
          <a:endParaRPr lang="de-AT"/>
        </a:p>
      </dgm:t>
    </dgm:pt>
    <dgm:pt modelId="{3DD6FF2F-B407-4582-9CC5-A560C2D83362}" type="pres">
      <dgm:prSet presAssocID="{7B19D5F2-A9ED-4715-B4D7-A6483DF3322D}" presName="hierRoot3" presStyleCnt="0"/>
      <dgm:spPr/>
    </dgm:pt>
    <dgm:pt modelId="{60560EDE-AC21-48B5-9CB6-76E5A8E7EC23}" type="pres">
      <dgm:prSet presAssocID="{7B19D5F2-A9ED-4715-B4D7-A6483DF3322D}" presName="composite3" presStyleCnt="0"/>
      <dgm:spPr/>
    </dgm:pt>
    <dgm:pt modelId="{7FDF3ED6-2ADC-4F2F-8547-911DFCCA02B7}" type="pres">
      <dgm:prSet presAssocID="{7B19D5F2-A9ED-4715-B4D7-A6483DF3322D}" presName="background3" presStyleLbl="node3" presStyleIdx="1" presStyleCnt="12"/>
      <dgm:spPr/>
    </dgm:pt>
    <dgm:pt modelId="{2A4C9DDB-3C09-4BA0-AB55-C137DC13BD1F}" type="pres">
      <dgm:prSet presAssocID="{7B19D5F2-A9ED-4715-B4D7-A6483DF3322D}" presName="text3" presStyleLbl="fgAcc3" presStyleIdx="1" presStyleCnt="12" custLinFactNeighborY="-2084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173790AC-4F80-40D1-BEBD-F699810F268B}" type="pres">
      <dgm:prSet presAssocID="{7B19D5F2-A9ED-4715-B4D7-A6483DF3322D}" presName="hierChild4" presStyleCnt="0"/>
      <dgm:spPr/>
    </dgm:pt>
    <dgm:pt modelId="{540D1B2C-DC02-4C91-9034-DA71CDE01454}" type="pres">
      <dgm:prSet presAssocID="{A02260E3-BF01-4D4A-8AAE-09C8F18E28AC}" presName="Name23" presStyleLbl="parChTrans1D4" presStyleIdx="1" presStyleCnt="12"/>
      <dgm:spPr/>
      <dgm:t>
        <a:bodyPr/>
        <a:lstStyle/>
        <a:p>
          <a:endParaRPr lang="de-AT"/>
        </a:p>
      </dgm:t>
    </dgm:pt>
    <dgm:pt modelId="{1EFACF57-CB1E-4CBC-93F4-EFF1A4719B5E}" type="pres">
      <dgm:prSet presAssocID="{70C9D7E6-2575-4A96-AF60-92DF7801DC08}" presName="hierRoot4" presStyleCnt="0"/>
      <dgm:spPr/>
    </dgm:pt>
    <dgm:pt modelId="{457826ED-2009-4117-9751-AA8DE9B62299}" type="pres">
      <dgm:prSet presAssocID="{70C9D7E6-2575-4A96-AF60-92DF7801DC08}" presName="composite4" presStyleCnt="0"/>
      <dgm:spPr/>
    </dgm:pt>
    <dgm:pt modelId="{FBBAB79B-8DBA-4F90-806A-2DFABDEB35C2}" type="pres">
      <dgm:prSet presAssocID="{70C9D7E6-2575-4A96-AF60-92DF7801DC08}" presName="background4" presStyleLbl="node4" presStyleIdx="1" presStyleCnt="12"/>
      <dgm:spPr/>
    </dgm:pt>
    <dgm:pt modelId="{074257FC-B3E4-42A2-B412-91B5C4825962}" type="pres">
      <dgm:prSet presAssocID="{70C9D7E6-2575-4A96-AF60-92DF7801DC08}" presName="text4" presStyleLbl="fgAcc4" presStyleIdx="1" presStyleCnt="12" custLinFactY="100000" custLinFactNeighborY="178886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DDEEBE7F-DCBD-4E51-8BBF-3F9C10DE7222}" type="pres">
      <dgm:prSet presAssocID="{70C9D7E6-2575-4A96-AF60-92DF7801DC08}" presName="hierChild5" presStyleCnt="0"/>
      <dgm:spPr/>
    </dgm:pt>
    <dgm:pt modelId="{27FD771A-5BB1-43DE-A3D0-7E1EC3983B39}" type="pres">
      <dgm:prSet presAssocID="{CEE430DA-A801-400E-BBEB-C73B20F3A07F}" presName="Name17" presStyleLbl="parChTrans1D3" presStyleIdx="2" presStyleCnt="12"/>
      <dgm:spPr/>
      <dgm:t>
        <a:bodyPr/>
        <a:lstStyle/>
        <a:p>
          <a:endParaRPr lang="de-AT"/>
        </a:p>
      </dgm:t>
    </dgm:pt>
    <dgm:pt modelId="{BD71DF50-425F-4064-B27F-D386A3E88402}" type="pres">
      <dgm:prSet presAssocID="{71005029-C607-4CB5-A51C-617E2C4313C8}" presName="hierRoot3" presStyleCnt="0"/>
      <dgm:spPr/>
    </dgm:pt>
    <dgm:pt modelId="{B75E25DB-5F48-432A-9A2B-B1995F8CFA30}" type="pres">
      <dgm:prSet presAssocID="{71005029-C607-4CB5-A51C-617E2C4313C8}" presName="composite3" presStyleCnt="0"/>
      <dgm:spPr/>
    </dgm:pt>
    <dgm:pt modelId="{67F72966-38FA-4BE0-A8F0-6CF7CFCB5C4B}" type="pres">
      <dgm:prSet presAssocID="{71005029-C607-4CB5-A51C-617E2C4313C8}" presName="background3" presStyleLbl="node3" presStyleIdx="2" presStyleCnt="12"/>
      <dgm:spPr/>
    </dgm:pt>
    <dgm:pt modelId="{054BF2F1-9360-4B3A-88E1-54B92145909F}" type="pres">
      <dgm:prSet presAssocID="{71005029-C607-4CB5-A51C-617E2C4313C8}" presName="text3" presStyleLbl="fgAcc3" presStyleIdx="2" presStyleCnt="12" custLinFactNeighborX="-20709" custLinFactNeighborY="2224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B35A2582-76DB-40FB-A61B-95C9EA554E36}" type="pres">
      <dgm:prSet presAssocID="{71005029-C607-4CB5-A51C-617E2C4313C8}" presName="hierChild4" presStyleCnt="0"/>
      <dgm:spPr/>
    </dgm:pt>
    <dgm:pt modelId="{783DEEF5-43A9-4B98-870F-83110E586107}" type="pres">
      <dgm:prSet presAssocID="{E68F4CA8-A2D2-48F9-B652-8009665FAABA}" presName="Name23" presStyleLbl="parChTrans1D4" presStyleIdx="2" presStyleCnt="12"/>
      <dgm:spPr/>
      <dgm:t>
        <a:bodyPr/>
        <a:lstStyle/>
        <a:p>
          <a:endParaRPr lang="de-AT"/>
        </a:p>
      </dgm:t>
    </dgm:pt>
    <dgm:pt modelId="{9FB42A3A-A97F-45F5-B415-51480E1B17D4}" type="pres">
      <dgm:prSet presAssocID="{8FA27002-6CB4-4D4D-B80D-04BDDDBCC711}" presName="hierRoot4" presStyleCnt="0"/>
      <dgm:spPr/>
    </dgm:pt>
    <dgm:pt modelId="{2EC0B730-0A84-4254-9FAE-40C6321091CC}" type="pres">
      <dgm:prSet presAssocID="{8FA27002-6CB4-4D4D-B80D-04BDDDBCC711}" presName="composite4" presStyleCnt="0"/>
      <dgm:spPr/>
    </dgm:pt>
    <dgm:pt modelId="{5B72F0E5-F68C-4C41-BC28-AC3897D15556}" type="pres">
      <dgm:prSet presAssocID="{8FA27002-6CB4-4D4D-B80D-04BDDDBCC711}" presName="background4" presStyleLbl="node4" presStyleIdx="2" presStyleCnt="12"/>
      <dgm:spPr/>
    </dgm:pt>
    <dgm:pt modelId="{DF835800-5E62-4A3B-BEB4-319CCDD4CF15}" type="pres">
      <dgm:prSet presAssocID="{8FA27002-6CB4-4D4D-B80D-04BDDDBCC711}" presName="text4" presStyleLbl="fgAcc4" presStyleIdx="2" presStyleCnt="12" custLinFactY="100000" custLinFactNeighborY="178886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2D1EC7A2-BACE-4AC1-8F5D-A39E496FF6A7}" type="pres">
      <dgm:prSet presAssocID="{8FA27002-6CB4-4D4D-B80D-04BDDDBCC711}" presName="hierChild5" presStyleCnt="0"/>
      <dgm:spPr/>
    </dgm:pt>
    <dgm:pt modelId="{14731A19-3A0B-47B1-A7C1-7A0A49726932}" type="pres">
      <dgm:prSet presAssocID="{2B4B713B-DDEE-4D5F-B0DD-680A5FE78BFF}" presName="Name10" presStyleLbl="parChTrans1D2" presStyleIdx="1" presStyleCnt="4"/>
      <dgm:spPr/>
      <dgm:t>
        <a:bodyPr/>
        <a:lstStyle/>
        <a:p>
          <a:endParaRPr lang="de-AT"/>
        </a:p>
      </dgm:t>
    </dgm:pt>
    <dgm:pt modelId="{A4225486-8C89-4F6F-889E-4E6A05D932FC}" type="pres">
      <dgm:prSet presAssocID="{1459F5E7-ABA7-4086-93F8-21F02B53A5CB}" presName="hierRoot2" presStyleCnt="0"/>
      <dgm:spPr/>
    </dgm:pt>
    <dgm:pt modelId="{98D77D60-B7E1-4365-8EEF-BC047C440ED5}" type="pres">
      <dgm:prSet presAssocID="{1459F5E7-ABA7-4086-93F8-21F02B53A5CB}" presName="composite2" presStyleCnt="0"/>
      <dgm:spPr/>
    </dgm:pt>
    <dgm:pt modelId="{81D9DE19-E81A-41B8-B3DD-67AD95C9FC47}" type="pres">
      <dgm:prSet presAssocID="{1459F5E7-ABA7-4086-93F8-21F02B53A5CB}" presName="background2" presStyleLbl="node2" presStyleIdx="1" presStyleCnt="4"/>
      <dgm:spPr/>
      <dgm:t>
        <a:bodyPr/>
        <a:lstStyle/>
        <a:p>
          <a:endParaRPr lang="de-AT"/>
        </a:p>
      </dgm:t>
    </dgm:pt>
    <dgm:pt modelId="{AD5DC58E-2DB5-4674-8034-F1F6CA431D15}" type="pres">
      <dgm:prSet presAssocID="{1459F5E7-ABA7-4086-93F8-21F02B53A5CB}" presName="text2" presStyleLbl="fgAcc2" presStyleIdx="1" presStyleCnt="4" custScaleX="335887" custScaleY="168327" custLinFactY="-100000" custLinFactNeighborX="4199" custLinFactNeighborY="-16290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90BFE620-F737-4FB0-9F7B-F808B58980F0}" type="pres">
      <dgm:prSet presAssocID="{1459F5E7-ABA7-4086-93F8-21F02B53A5CB}" presName="hierChild3" presStyleCnt="0"/>
      <dgm:spPr/>
    </dgm:pt>
    <dgm:pt modelId="{BC23FEB5-D5C4-47F0-B4AF-363ED6BDAD92}" type="pres">
      <dgm:prSet presAssocID="{72369F03-A51A-4167-ADA6-467D29E5F727}" presName="Name17" presStyleLbl="parChTrans1D3" presStyleIdx="3" presStyleCnt="12"/>
      <dgm:spPr/>
      <dgm:t>
        <a:bodyPr/>
        <a:lstStyle/>
        <a:p>
          <a:endParaRPr lang="de-AT"/>
        </a:p>
      </dgm:t>
    </dgm:pt>
    <dgm:pt modelId="{0122DDAF-BD7C-47CB-BA1F-6869924360B2}" type="pres">
      <dgm:prSet presAssocID="{3A6A65E3-8B98-45A5-BEDA-0EBC389009C8}" presName="hierRoot3" presStyleCnt="0"/>
      <dgm:spPr/>
    </dgm:pt>
    <dgm:pt modelId="{42E85EAA-B9D2-4504-95EA-2A1925F6FBB6}" type="pres">
      <dgm:prSet presAssocID="{3A6A65E3-8B98-45A5-BEDA-0EBC389009C8}" presName="composite3" presStyleCnt="0"/>
      <dgm:spPr/>
    </dgm:pt>
    <dgm:pt modelId="{E1291685-A20B-4A5F-A926-FBB6B068DD1E}" type="pres">
      <dgm:prSet presAssocID="{3A6A65E3-8B98-45A5-BEDA-0EBC389009C8}" presName="background3" presStyleLbl="node3" presStyleIdx="3" presStyleCnt="12"/>
      <dgm:spPr/>
    </dgm:pt>
    <dgm:pt modelId="{1E78FDE5-43DA-4B83-BEEA-40DDAA09F4C1}" type="pres">
      <dgm:prSet presAssocID="{3A6A65E3-8B98-45A5-BEDA-0EBC389009C8}" presName="text3" presStyleLbl="fgAcc3" presStyleIdx="3" presStyleCnt="12" custLinFactNeighborY="-5315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2D1631AF-3257-482F-A891-BA9A3B6564BE}" type="pres">
      <dgm:prSet presAssocID="{3A6A65E3-8B98-45A5-BEDA-0EBC389009C8}" presName="hierChild4" presStyleCnt="0"/>
      <dgm:spPr/>
    </dgm:pt>
    <dgm:pt modelId="{553BC8A0-0A2D-4893-A276-1346A4FE2013}" type="pres">
      <dgm:prSet presAssocID="{82BF18F8-D7AB-4EDB-A1A1-CCC5165CC372}" presName="Name23" presStyleLbl="parChTrans1D4" presStyleIdx="3" presStyleCnt="12"/>
      <dgm:spPr/>
      <dgm:t>
        <a:bodyPr/>
        <a:lstStyle/>
        <a:p>
          <a:endParaRPr lang="de-AT"/>
        </a:p>
      </dgm:t>
    </dgm:pt>
    <dgm:pt modelId="{0EAFB983-1790-4C74-B0CD-DB688B09F1E7}" type="pres">
      <dgm:prSet presAssocID="{5F751F55-60F7-4490-BAFD-FB121CF66163}" presName="hierRoot4" presStyleCnt="0"/>
      <dgm:spPr/>
    </dgm:pt>
    <dgm:pt modelId="{C5C8ABB9-BAF7-45F6-B089-66753824BDA2}" type="pres">
      <dgm:prSet presAssocID="{5F751F55-60F7-4490-BAFD-FB121CF66163}" presName="composite4" presStyleCnt="0"/>
      <dgm:spPr/>
    </dgm:pt>
    <dgm:pt modelId="{E5CEFA80-4D34-4BE4-99BD-B1386AAD7AB9}" type="pres">
      <dgm:prSet presAssocID="{5F751F55-60F7-4490-BAFD-FB121CF66163}" presName="background4" presStyleLbl="node4" presStyleIdx="3" presStyleCnt="12"/>
      <dgm:spPr/>
    </dgm:pt>
    <dgm:pt modelId="{E28C87FF-088B-4427-B8DD-9A5C121A725F}" type="pres">
      <dgm:prSet presAssocID="{5F751F55-60F7-4490-BAFD-FB121CF66163}" presName="text4" presStyleLbl="fgAcc4" presStyleIdx="3" presStyleCnt="12" custLinFactY="100000" custLinFactNeighborX="3178" custLinFactNeighborY="18473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3A1F1292-A9C8-4088-8E45-F1BF8AAD52D9}" type="pres">
      <dgm:prSet presAssocID="{5F751F55-60F7-4490-BAFD-FB121CF66163}" presName="hierChild5" presStyleCnt="0"/>
      <dgm:spPr/>
    </dgm:pt>
    <dgm:pt modelId="{D82647AB-6B5D-4121-8881-B7860A7DB857}" type="pres">
      <dgm:prSet presAssocID="{F2C00AF7-5D79-4117-B261-AC1A3D11E7FA}" presName="Name17" presStyleLbl="parChTrans1D3" presStyleIdx="4" presStyleCnt="12"/>
      <dgm:spPr/>
      <dgm:t>
        <a:bodyPr/>
        <a:lstStyle/>
        <a:p>
          <a:endParaRPr lang="de-AT"/>
        </a:p>
      </dgm:t>
    </dgm:pt>
    <dgm:pt modelId="{9FE6C89F-54B6-4622-9924-6E5798352A56}" type="pres">
      <dgm:prSet presAssocID="{64F8732B-CC61-47B3-BC33-0BF6436E4EE6}" presName="hierRoot3" presStyleCnt="0"/>
      <dgm:spPr/>
    </dgm:pt>
    <dgm:pt modelId="{6934D253-5215-4A87-8672-4CD5014C1909}" type="pres">
      <dgm:prSet presAssocID="{64F8732B-CC61-47B3-BC33-0BF6436E4EE6}" presName="composite3" presStyleCnt="0"/>
      <dgm:spPr/>
    </dgm:pt>
    <dgm:pt modelId="{BF1D33E7-5349-44B2-9625-032737409545}" type="pres">
      <dgm:prSet presAssocID="{64F8732B-CC61-47B3-BC33-0BF6436E4EE6}" presName="background3" presStyleLbl="node3" presStyleIdx="4" presStyleCnt="12"/>
      <dgm:spPr/>
    </dgm:pt>
    <dgm:pt modelId="{70E606CC-4486-407A-A22F-923C2A3C4646}" type="pres">
      <dgm:prSet presAssocID="{64F8732B-CC61-47B3-BC33-0BF6436E4EE6}" presName="text3" presStyleLbl="fgAcc3" presStyleIdx="4" presStyleCnt="1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B56A586F-86EE-4B00-9BA9-89546732F9CF}" type="pres">
      <dgm:prSet presAssocID="{64F8732B-CC61-47B3-BC33-0BF6436E4EE6}" presName="hierChild4" presStyleCnt="0"/>
      <dgm:spPr/>
    </dgm:pt>
    <dgm:pt modelId="{113A4640-FB4B-4EAD-BFA6-B8948241CD85}" type="pres">
      <dgm:prSet presAssocID="{44E5335D-22C3-4DC4-BC54-38677DA1DE5C}" presName="Name23" presStyleLbl="parChTrans1D4" presStyleIdx="4" presStyleCnt="12"/>
      <dgm:spPr/>
      <dgm:t>
        <a:bodyPr/>
        <a:lstStyle/>
        <a:p>
          <a:endParaRPr lang="de-AT"/>
        </a:p>
      </dgm:t>
    </dgm:pt>
    <dgm:pt modelId="{B15882F4-13CB-4B5B-B519-4466D8FFAE97}" type="pres">
      <dgm:prSet presAssocID="{D86E5BA3-CD6B-47FF-BA43-1DF367FF10FD}" presName="hierRoot4" presStyleCnt="0"/>
      <dgm:spPr/>
    </dgm:pt>
    <dgm:pt modelId="{3B9569D4-3BEB-469B-AD2E-84940FE43766}" type="pres">
      <dgm:prSet presAssocID="{D86E5BA3-CD6B-47FF-BA43-1DF367FF10FD}" presName="composite4" presStyleCnt="0"/>
      <dgm:spPr/>
    </dgm:pt>
    <dgm:pt modelId="{E6CDA5A3-42EF-4511-9E35-920A8F365607}" type="pres">
      <dgm:prSet presAssocID="{D86E5BA3-CD6B-47FF-BA43-1DF367FF10FD}" presName="background4" presStyleLbl="node4" presStyleIdx="4" presStyleCnt="12"/>
      <dgm:spPr/>
    </dgm:pt>
    <dgm:pt modelId="{32F77DAC-3DEA-4352-9BF1-7B8D2F728E0D}" type="pres">
      <dgm:prSet presAssocID="{D86E5BA3-CD6B-47FF-BA43-1DF367FF10FD}" presName="text4" presStyleLbl="fgAcc4" presStyleIdx="4" presStyleCnt="12" custLinFactY="100000" custLinFactNeighborX="3178" custLinFactNeighborY="18473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9A48AFA9-95F6-4622-B459-99585BBF097D}" type="pres">
      <dgm:prSet presAssocID="{D86E5BA3-CD6B-47FF-BA43-1DF367FF10FD}" presName="hierChild5" presStyleCnt="0"/>
      <dgm:spPr/>
    </dgm:pt>
    <dgm:pt modelId="{48E0F6E6-EFE2-4DF9-A655-3894A97073C5}" type="pres">
      <dgm:prSet presAssocID="{97FB4306-890B-4F43-8977-A73F9F92C8CF}" presName="Name17" presStyleLbl="parChTrans1D3" presStyleIdx="5" presStyleCnt="12"/>
      <dgm:spPr/>
      <dgm:t>
        <a:bodyPr/>
        <a:lstStyle/>
        <a:p>
          <a:endParaRPr lang="de-AT"/>
        </a:p>
      </dgm:t>
    </dgm:pt>
    <dgm:pt modelId="{5CA43010-1D72-448A-B244-2CC587D9BD58}" type="pres">
      <dgm:prSet presAssocID="{711B95AE-F525-49D2-A11F-52E497F7D9D0}" presName="hierRoot3" presStyleCnt="0"/>
      <dgm:spPr/>
    </dgm:pt>
    <dgm:pt modelId="{24F868A7-E396-4153-891D-91E99C1FD60D}" type="pres">
      <dgm:prSet presAssocID="{711B95AE-F525-49D2-A11F-52E497F7D9D0}" presName="composite3" presStyleCnt="0"/>
      <dgm:spPr/>
    </dgm:pt>
    <dgm:pt modelId="{3566E8D2-E128-41B7-AB2A-52FED73A821E}" type="pres">
      <dgm:prSet presAssocID="{711B95AE-F525-49D2-A11F-52E497F7D9D0}" presName="background3" presStyleLbl="node3" presStyleIdx="5" presStyleCnt="12"/>
      <dgm:spPr/>
    </dgm:pt>
    <dgm:pt modelId="{DF6F32F2-363E-474B-81EC-112812C7F68D}" type="pres">
      <dgm:prSet presAssocID="{711B95AE-F525-49D2-A11F-52E497F7D9D0}" presName="text3" presStyleLbl="fgAcc3" presStyleIdx="5" presStyleCnt="12" custLinFactNeighborY="58541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488B86F0-76C6-4F94-894A-57C0C41B0629}" type="pres">
      <dgm:prSet presAssocID="{711B95AE-F525-49D2-A11F-52E497F7D9D0}" presName="hierChild4" presStyleCnt="0"/>
      <dgm:spPr/>
    </dgm:pt>
    <dgm:pt modelId="{63BEA8DE-5BEF-400C-8CFC-17A3A2D12036}" type="pres">
      <dgm:prSet presAssocID="{E6437C83-A46A-4F4C-A36E-FC903D5FF943}" presName="Name23" presStyleLbl="parChTrans1D4" presStyleIdx="5" presStyleCnt="12"/>
      <dgm:spPr/>
      <dgm:t>
        <a:bodyPr/>
        <a:lstStyle/>
        <a:p>
          <a:endParaRPr lang="de-AT"/>
        </a:p>
      </dgm:t>
    </dgm:pt>
    <dgm:pt modelId="{FC14AAC7-1F38-4A35-95D8-32806C4E2EEB}" type="pres">
      <dgm:prSet presAssocID="{1D5ACB8D-53D6-4083-A944-B93EFCDF4EC2}" presName="hierRoot4" presStyleCnt="0"/>
      <dgm:spPr/>
    </dgm:pt>
    <dgm:pt modelId="{96C28B43-F30B-48F1-8E25-49ADBF658748}" type="pres">
      <dgm:prSet presAssocID="{1D5ACB8D-53D6-4083-A944-B93EFCDF4EC2}" presName="composite4" presStyleCnt="0"/>
      <dgm:spPr/>
    </dgm:pt>
    <dgm:pt modelId="{A2F51982-17BB-4A87-B47E-4B3A50582E8B}" type="pres">
      <dgm:prSet presAssocID="{1D5ACB8D-53D6-4083-A944-B93EFCDF4EC2}" presName="background4" presStyleLbl="node4" presStyleIdx="5" presStyleCnt="12"/>
      <dgm:spPr/>
    </dgm:pt>
    <dgm:pt modelId="{A58F8C17-8856-4677-9FD3-0B64879629F4}" type="pres">
      <dgm:prSet presAssocID="{1D5ACB8D-53D6-4083-A944-B93EFCDF4EC2}" presName="text4" presStyleLbl="fgAcc4" presStyleIdx="5" presStyleCnt="12" custLinFactY="100000" custLinFactNeighborX="3178" custLinFactNeighborY="18473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8C4468-3837-4539-9D56-CF8D89C62C8A}" type="pres">
      <dgm:prSet presAssocID="{1D5ACB8D-53D6-4083-A944-B93EFCDF4EC2}" presName="hierChild5" presStyleCnt="0"/>
      <dgm:spPr/>
    </dgm:pt>
    <dgm:pt modelId="{873B18F9-B980-4608-BA69-DB0AD44951BB}" type="pres">
      <dgm:prSet presAssocID="{12382A65-B4F8-4157-AD00-D40714CB9038}" presName="Name10" presStyleLbl="parChTrans1D2" presStyleIdx="2" presStyleCnt="4"/>
      <dgm:spPr/>
      <dgm:t>
        <a:bodyPr/>
        <a:lstStyle/>
        <a:p>
          <a:endParaRPr lang="de-AT"/>
        </a:p>
      </dgm:t>
    </dgm:pt>
    <dgm:pt modelId="{CD7567FB-DCA7-43A2-B000-C27FCCFAF4B1}" type="pres">
      <dgm:prSet presAssocID="{1DD454A2-C471-4040-85EB-4E290E22903F}" presName="hierRoot2" presStyleCnt="0"/>
      <dgm:spPr/>
    </dgm:pt>
    <dgm:pt modelId="{5FF89236-4629-4C6A-B23F-E7849BB8D31C}" type="pres">
      <dgm:prSet presAssocID="{1DD454A2-C471-4040-85EB-4E290E22903F}" presName="composite2" presStyleCnt="0"/>
      <dgm:spPr/>
    </dgm:pt>
    <dgm:pt modelId="{71FF0DD4-C05B-4031-8987-6F5671343E94}" type="pres">
      <dgm:prSet presAssocID="{1DD454A2-C471-4040-85EB-4E290E22903F}" presName="background2" presStyleLbl="node2" presStyleIdx="2" presStyleCnt="4"/>
      <dgm:spPr/>
    </dgm:pt>
    <dgm:pt modelId="{F375E99B-E6EB-4D45-88AC-4F60CED3D9A2}" type="pres">
      <dgm:prSet presAssocID="{1DD454A2-C471-4040-85EB-4E290E22903F}" presName="text2" presStyleLbl="fgAcc2" presStyleIdx="2" presStyleCnt="4" custScaleX="335887" custScaleY="168327" custLinFactY="-100000" custLinFactNeighborX="7204" custLinFactNeighborY="-1624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692D723-B5AB-4E79-AC3F-E62B146DB902}" type="pres">
      <dgm:prSet presAssocID="{1DD454A2-C471-4040-85EB-4E290E22903F}" presName="hierChild3" presStyleCnt="0"/>
      <dgm:spPr/>
    </dgm:pt>
    <dgm:pt modelId="{ED750EE2-5A3A-435F-B1DF-01760EEE9C82}" type="pres">
      <dgm:prSet presAssocID="{37600BB0-EDE5-42C3-BF7D-22429C36C4AB}" presName="Name17" presStyleLbl="parChTrans1D3" presStyleIdx="6" presStyleCnt="12"/>
      <dgm:spPr/>
      <dgm:t>
        <a:bodyPr/>
        <a:lstStyle/>
        <a:p>
          <a:endParaRPr lang="de-AT"/>
        </a:p>
      </dgm:t>
    </dgm:pt>
    <dgm:pt modelId="{9C1277CE-59F4-421F-B5F0-D3CA062FC8B1}" type="pres">
      <dgm:prSet presAssocID="{CDB41913-8E32-4D8C-8ED7-3B556ED97D3A}" presName="hierRoot3" presStyleCnt="0"/>
      <dgm:spPr/>
    </dgm:pt>
    <dgm:pt modelId="{436FA2B5-EEF8-4A32-9870-630AC5BDAFC3}" type="pres">
      <dgm:prSet presAssocID="{CDB41913-8E32-4D8C-8ED7-3B556ED97D3A}" presName="composite3" presStyleCnt="0"/>
      <dgm:spPr/>
    </dgm:pt>
    <dgm:pt modelId="{18A33A75-B5D3-4169-8760-1FCC3A60EC45}" type="pres">
      <dgm:prSet presAssocID="{CDB41913-8E32-4D8C-8ED7-3B556ED97D3A}" presName="background3" presStyleLbl="node3" presStyleIdx="6" presStyleCnt="12"/>
      <dgm:spPr/>
    </dgm:pt>
    <dgm:pt modelId="{6072717E-99C6-4255-9A56-A15808408EBD}" type="pres">
      <dgm:prSet presAssocID="{CDB41913-8E32-4D8C-8ED7-3B556ED97D3A}" presName="text3" presStyleLbl="fgAcc3" presStyleIdx="6" presStyleCnt="12" custLinFactNeighborY="-3653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3BF2D9C7-239B-46DE-B732-7B2234A6F30D}" type="pres">
      <dgm:prSet presAssocID="{CDB41913-8E32-4D8C-8ED7-3B556ED97D3A}" presName="hierChild4" presStyleCnt="0"/>
      <dgm:spPr/>
    </dgm:pt>
    <dgm:pt modelId="{DCD122C2-55F3-48CC-A2D8-917A275927E4}" type="pres">
      <dgm:prSet presAssocID="{A5A67D9E-085B-44DD-829E-5B258BC2214A}" presName="Name23" presStyleLbl="parChTrans1D4" presStyleIdx="6" presStyleCnt="12"/>
      <dgm:spPr/>
      <dgm:t>
        <a:bodyPr/>
        <a:lstStyle/>
        <a:p>
          <a:endParaRPr lang="de-AT"/>
        </a:p>
      </dgm:t>
    </dgm:pt>
    <dgm:pt modelId="{0757C523-CB34-4247-B621-1795E97F0E26}" type="pres">
      <dgm:prSet presAssocID="{DB4D7365-83BF-4062-AD1C-4D99883C6342}" presName="hierRoot4" presStyleCnt="0"/>
      <dgm:spPr/>
    </dgm:pt>
    <dgm:pt modelId="{BBF30F32-05CA-4F76-97F2-A1158A63775D}" type="pres">
      <dgm:prSet presAssocID="{DB4D7365-83BF-4062-AD1C-4D99883C6342}" presName="composite4" presStyleCnt="0"/>
      <dgm:spPr/>
    </dgm:pt>
    <dgm:pt modelId="{47D3913D-D565-49AA-97CF-7D36C7FC35D7}" type="pres">
      <dgm:prSet presAssocID="{DB4D7365-83BF-4062-AD1C-4D99883C6342}" presName="background4" presStyleLbl="node4" presStyleIdx="6" presStyleCnt="12"/>
      <dgm:spPr/>
    </dgm:pt>
    <dgm:pt modelId="{4F891BED-6168-48C0-A25F-2B49C061A505}" type="pres">
      <dgm:prSet presAssocID="{DB4D7365-83BF-4062-AD1C-4D99883C6342}" presName="text4" presStyleLbl="fgAcc4" presStyleIdx="6" presStyleCnt="12" custLinFactY="100000" custLinFactNeighborX="7213" custLinFactNeighborY="17735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9F6CCF23-5E07-40D5-923E-7753C4855721}" type="pres">
      <dgm:prSet presAssocID="{DB4D7365-83BF-4062-AD1C-4D99883C6342}" presName="hierChild5" presStyleCnt="0"/>
      <dgm:spPr/>
    </dgm:pt>
    <dgm:pt modelId="{106DB6F2-D6ED-43F8-BA87-FFFCB85A695D}" type="pres">
      <dgm:prSet presAssocID="{7EEF6AF5-6E3C-42AD-96E1-F82E576A222A}" presName="Name17" presStyleLbl="parChTrans1D3" presStyleIdx="7" presStyleCnt="12"/>
      <dgm:spPr/>
      <dgm:t>
        <a:bodyPr/>
        <a:lstStyle/>
        <a:p>
          <a:endParaRPr lang="de-AT"/>
        </a:p>
      </dgm:t>
    </dgm:pt>
    <dgm:pt modelId="{99BDD592-B0C8-4F08-BF88-31E2AC11A3FC}" type="pres">
      <dgm:prSet presAssocID="{8E208417-AC17-409B-96CE-F86918A04B7D}" presName="hierRoot3" presStyleCnt="0"/>
      <dgm:spPr/>
    </dgm:pt>
    <dgm:pt modelId="{66A85598-F4B8-4B6F-ABE8-9B92505116DA}" type="pres">
      <dgm:prSet presAssocID="{8E208417-AC17-409B-96CE-F86918A04B7D}" presName="composite3" presStyleCnt="0"/>
      <dgm:spPr/>
    </dgm:pt>
    <dgm:pt modelId="{1CE5C28F-69AC-40DD-A5A8-A6A1B2581656}" type="pres">
      <dgm:prSet presAssocID="{8E208417-AC17-409B-96CE-F86918A04B7D}" presName="background3" presStyleLbl="node3" presStyleIdx="7" presStyleCnt="12"/>
      <dgm:spPr/>
    </dgm:pt>
    <dgm:pt modelId="{6450DC72-CB45-413B-827C-8BE76C905A82}" type="pres">
      <dgm:prSet presAssocID="{8E208417-AC17-409B-96CE-F86918A04B7D}" presName="text3" presStyleLbl="fgAcc3" presStyleIdx="7" presStyleCnt="1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218A6888-7C0B-4979-8302-EB04DFA04DCD}" type="pres">
      <dgm:prSet presAssocID="{8E208417-AC17-409B-96CE-F86918A04B7D}" presName="hierChild4" presStyleCnt="0"/>
      <dgm:spPr/>
    </dgm:pt>
    <dgm:pt modelId="{47383319-7036-4A0C-8162-D80DFC96F17E}" type="pres">
      <dgm:prSet presAssocID="{610BB813-7ADF-4479-B8D6-48C71DA23E71}" presName="Name23" presStyleLbl="parChTrans1D4" presStyleIdx="7" presStyleCnt="12"/>
      <dgm:spPr/>
      <dgm:t>
        <a:bodyPr/>
        <a:lstStyle/>
        <a:p>
          <a:endParaRPr lang="de-AT"/>
        </a:p>
      </dgm:t>
    </dgm:pt>
    <dgm:pt modelId="{ACE9ABA1-DC46-4BF7-B987-29EAE566BFE1}" type="pres">
      <dgm:prSet presAssocID="{1AEE921F-318A-40DC-B312-707C2A8E88E1}" presName="hierRoot4" presStyleCnt="0"/>
      <dgm:spPr/>
    </dgm:pt>
    <dgm:pt modelId="{3C4673F7-6142-4271-990E-8DF7C322DF51}" type="pres">
      <dgm:prSet presAssocID="{1AEE921F-318A-40DC-B312-707C2A8E88E1}" presName="composite4" presStyleCnt="0"/>
      <dgm:spPr/>
    </dgm:pt>
    <dgm:pt modelId="{E0FEC35E-F5A3-48CF-8562-32DB4B394307}" type="pres">
      <dgm:prSet presAssocID="{1AEE921F-318A-40DC-B312-707C2A8E88E1}" presName="background4" presStyleLbl="node4" presStyleIdx="7" presStyleCnt="12"/>
      <dgm:spPr/>
    </dgm:pt>
    <dgm:pt modelId="{1B321F0C-F2C4-4B4F-9369-6C7233AE659B}" type="pres">
      <dgm:prSet presAssocID="{1AEE921F-318A-40DC-B312-707C2A8E88E1}" presName="text4" presStyleLbl="fgAcc4" presStyleIdx="7" presStyleCnt="12" custLinFactY="100000" custLinFactNeighborX="7213" custLinFactNeighborY="17735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15544A6E-B9BA-4CF9-A905-9E9FA3CC00EB}" type="pres">
      <dgm:prSet presAssocID="{1AEE921F-318A-40DC-B312-707C2A8E88E1}" presName="hierChild5" presStyleCnt="0"/>
      <dgm:spPr/>
    </dgm:pt>
    <dgm:pt modelId="{CD485AFE-D346-4187-B8E7-74E4D2EF1DDC}" type="pres">
      <dgm:prSet presAssocID="{0D4E5BDD-AEFC-4E83-9BD1-B4C8C984AAE0}" presName="Name17" presStyleLbl="parChTrans1D3" presStyleIdx="8" presStyleCnt="12"/>
      <dgm:spPr/>
      <dgm:t>
        <a:bodyPr/>
        <a:lstStyle/>
        <a:p>
          <a:endParaRPr lang="de-AT"/>
        </a:p>
      </dgm:t>
    </dgm:pt>
    <dgm:pt modelId="{D64E4877-9424-4A30-B1C3-3A6127BD9729}" type="pres">
      <dgm:prSet presAssocID="{9F03AA14-250B-42F1-9D1C-8AB8D028DF26}" presName="hierRoot3" presStyleCnt="0"/>
      <dgm:spPr/>
    </dgm:pt>
    <dgm:pt modelId="{D1937BD9-1685-4C86-A5E1-8A16794605AF}" type="pres">
      <dgm:prSet presAssocID="{9F03AA14-250B-42F1-9D1C-8AB8D028DF26}" presName="composite3" presStyleCnt="0"/>
      <dgm:spPr/>
    </dgm:pt>
    <dgm:pt modelId="{2047D00F-14B3-4F87-825C-AFC931EAD6A2}" type="pres">
      <dgm:prSet presAssocID="{9F03AA14-250B-42F1-9D1C-8AB8D028DF26}" presName="background3" presStyleLbl="node3" presStyleIdx="8" presStyleCnt="12"/>
      <dgm:spPr/>
    </dgm:pt>
    <dgm:pt modelId="{25C291FF-5D83-46B1-B7B5-B8C3BA6556E2}" type="pres">
      <dgm:prSet presAssocID="{9F03AA14-250B-42F1-9D1C-8AB8D028DF26}" presName="text3" presStyleLbl="fgAcc3" presStyleIdx="8" presStyleCnt="12" custLinFactNeighborY="58541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E4373572-842B-4C9C-9917-377F0A4C3308}" type="pres">
      <dgm:prSet presAssocID="{9F03AA14-250B-42F1-9D1C-8AB8D028DF26}" presName="hierChild4" presStyleCnt="0"/>
      <dgm:spPr/>
    </dgm:pt>
    <dgm:pt modelId="{BB3F9328-1A1E-4668-B8F1-206A04789009}" type="pres">
      <dgm:prSet presAssocID="{7424D999-F28B-490F-B122-31D449AF1813}" presName="Name23" presStyleLbl="parChTrans1D4" presStyleIdx="8" presStyleCnt="12"/>
      <dgm:spPr/>
      <dgm:t>
        <a:bodyPr/>
        <a:lstStyle/>
        <a:p>
          <a:endParaRPr lang="de-AT"/>
        </a:p>
      </dgm:t>
    </dgm:pt>
    <dgm:pt modelId="{8446AEA7-FC00-4C6C-BE19-220F344DBE02}" type="pres">
      <dgm:prSet presAssocID="{A5775D58-B2AD-4412-B3F9-F4627DC55B8B}" presName="hierRoot4" presStyleCnt="0"/>
      <dgm:spPr/>
    </dgm:pt>
    <dgm:pt modelId="{120F87A4-8AF7-43AC-9145-6A1D22C24952}" type="pres">
      <dgm:prSet presAssocID="{A5775D58-B2AD-4412-B3F9-F4627DC55B8B}" presName="composite4" presStyleCnt="0"/>
      <dgm:spPr/>
    </dgm:pt>
    <dgm:pt modelId="{84F03723-6192-4C4F-B135-7602476A2DBC}" type="pres">
      <dgm:prSet presAssocID="{A5775D58-B2AD-4412-B3F9-F4627DC55B8B}" presName="background4" presStyleLbl="node4" presStyleIdx="8" presStyleCnt="12"/>
      <dgm:spPr/>
    </dgm:pt>
    <dgm:pt modelId="{E7395086-C5F3-4D75-85BD-B6A15297E8C9}" type="pres">
      <dgm:prSet presAssocID="{A5775D58-B2AD-4412-B3F9-F4627DC55B8B}" presName="text4" presStyleLbl="fgAcc4" presStyleIdx="8" presStyleCnt="12" custLinFactY="100000" custLinFactNeighborX="7213" custLinFactNeighborY="17735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3CF2CC8D-C34F-42FE-ACA1-3A0A9254E9C4}" type="pres">
      <dgm:prSet presAssocID="{A5775D58-B2AD-4412-B3F9-F4627DC55B8B}" presName="hierChild5" presStyleCnt="0"/>
      <dgm:spPr/>
    </dgm:pt>
    <dgm:pt modelId="{2057F761-EA98-498E-9838-BBDDA70A9AEC}" type="pres">
      <dgm:prSet presAssocID="{B5122A4B-1699-4A92-BDA7-FC441D6B1F46}" presName="Name10" presStyleLbl="parChTrans1D2" presStyleIdx="3" presStyleCnt="4"/>
      <dgm:spPr/>
      <dgm:t>
        <a:bodyPr/>
        <a:lstStyle/>
        <a:p>
          <a:endParaRPr lang="de-AT"/>
        </a:p>
      </dgm:t>
    </dgm:pt>
    <dgm:pt modelId="{2B73CD19-43ED-4ED6-874C-F82E02DB482F}" type="pres">
      <dgm:prSet presAssocID="{CDE4B789-BAF3-4E81-9C73-07D85414DEAE}" presName="hierRoot2" presStyleCnt="0"/>
      <dgm:spPr/>
    </dgm:pt>
    <dgm:pt modelId="{BBAF94C4-1056-45E8-9F53-2F3872F67314}" type="pres">
      <dgm:prSet presAssocID="{CDE4B789-BAF3-4E81-9C73-07D85414DEAE}" presName="composite2" presStyleCnt="0"/>
      <dgm:spPr/>
    </dgm:pt>
    <dgm:pt modelId="{17BF2078-C7EC-4624-8A0E-B12D8658B237}" type="pres">
      <dgm:prSet presAssocID="{CDE4B789-BAF3-4E81-9C73-07D85414DEAE}" presName="background2" presStyleLbl="node2" presStyleIdx="3" presStyleCnt="4"/>
      <dgm:spPr/>
    </dgm:pt>
    <dgm:pt modelId="{F6AF89F7-EFA2-4E4C-97B0-18CDABAE322C}" type="pres">
      <dgm:prSet presAssocID="{CDE4B789-BAF3-4E81-9C73-07D85414DEAE}" presName="text2" presStyleLbl="fgAcc2" presStyleIdx="3" presStyleCnt="4" custScaleX="335887" custScaleY="168327" custLinFactY="-100000" custLinFactNeighborX="4679" custLinFactNeighborY="-1624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0E2399-FDEC-4FBD-892F-F8B6F8810AE6}" type="pres">
      <dgm:prSet presAssocID="{CDE4B789-BAF3-4E81-9C73-07D85414DEAE}" presName="hierChild3" presStyleCnt="0"/>
      <dgm:spPr/>
    </dgm:pt>
    <dgm:pt modelId="{1F09501C-5314-41EF-9D75-A59675ECB2F2}" type="pres">
      <dgm:prSet presAssocID="{1C356A63-6445-4910-AC6F-83F4536A4670}" presName="Name17" presStyleLbl="parChTrans1D3" presStyleIdx="9" presStyleCnt="12"/>
      <dgm:spPr/>
      <dgm:t>
        <a:bodyPr/>
        <a:lstStyle/>
        <a:p>
          <a:endParaRPr lang="de-AT"/>
        </a:p>
      </dgm:t>
    </dgm:pt>
    <dgm:pt modelId="{8722D085-7349-4082-BEA7-5CBD6A4E8563}" type="pres">
      <dgm:prSet presAssocID="{8A963EF6-A885-45D1-9668-CC22F8DEF1E4}" presName="hierRoot3" presStyleCnt="0"/>
      <dgm:spPr/>
    </dgm:pt>
    <dgm:pt modelId="{B371C0B0-B2BD-4B3E-8FB4-E7FA81A208BC}" type="pres">
      <dgm:prSet presAssocID="{8A963EF6-A885-45D1-9668-CC22F8DEF1E4}" presName="composite3" presStyleCnt="0"/>
      <dgm:spPr/>
    </dgm:pt>
    <dgm:pt modelId="{1619663A-22E1-4159-AEEF-213C2D953AC1}" type="pres">
      <dgm:prSet presAssocID="{8A963EF6-A885-45D1-9668-CC22F8DEF1E4}" presName="background3" presStyleLbl="node3" presStyleIdx="9" presStyleCnt="12"/>
      <dgm:spPr/>
    </dgm:pt>
    <dgm:pt modelId="{0900D767-F51C-47FF-87BD-E00EE1F414D7}" type="pres">
      <dgm:prSet presAssocID="{8A963EF6-A885-45D1-9668-CC22F8DEF1E4}" presName="text3" presStyleLbl="fgAcc3" presStyleIdx="9" presStyleCnt="12" custLinFactNeighborY="-5315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BE90AD85-E763-4229-B9D5-B8021435D8C2}" type="pres">
      <dgm:prSet presAssocID="{8A963EF6-A885-45D1-9668-CC22F8DEF1E4}" presName="hierChild4" presStyleCnt="0"/>
      <dgm:spPr/>
    </dgm:pt>
    <dgm:pt modelId="{EA6280B7-6DC9-494E-B292-419C4E75B708}" type="pres">
      <dgm:prSet presAssocID="{64BF079A-FAE6-4E13-AE31-ACE076BDCCDF}" presName="Name23" presStyleLbl="parChTrans1D4" presStyleIdx="9" presStyleCnt="12"/>
      <dgm:spPr/>
      <dgm:t>
        <a:bodyPr/>
        <a:lstStyle/>
        <a:p>
          <a:endParaRPr lang="de-AT"/>
        </a:p>
      </dgm:t>
    </dgm:pt>
    <dgm:pt modelId="{57A29E93-E678-480D-BDE3-225049B5E3DC}" type="pres">
      <dgm:prSet presAssocID="{1D34D72F-7E2B-42FB-B224-741CDA599697}" presName="hierRoot4" presStyleCnt="0"/>
      <dgm:spPr/>
    </dgm:pt>
    <dgm:pt modelId="{43427FAE-81BB-45DB-98DE-A3102AFCECE2}" type="pres">
      <dgm:prSet presAssocID="{1D34D72F-7E2B-42FB-B224-741CDA599697}" presName="composite4" presStyleCnt="0"/>
      <dgm:spPr/>
    </dgm:pt>
    <dgm:pt modelId="{E98FFC97-A9D3-4A09-BDA0-4FB4F649AF95}" type="pres">
      <dgm:prSet presAssocID="{1D34D72F-7E2B-42FB-B224-741CDA599697}" presName="background4" presStyleLbl="node4" presStyleIdx="9" presStyleCnt="12"/>
      <dgm:spPr/>
    </dgm:pt>
    <dgm:pt modelId="{109EF668-B159-410C-9E03-2BF14FE40A06}" type="pres">
      <dgm:prSet presAssocID="{1D34D72F-7E2B-42FB-B224-741CDA599697}" presName="text4" presStyleLbl="fgAcc4" presStyleIdx="9" presStyleCnt="12" custLinFactY="100000" custLinFactNeighborX="7213" custLinFactNeighborY="17735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FBFCFE31-1BFA-43A8-9FC5-FFFE23233B4A}" type="pres">
      <dgm:prSet presAssocID="{1D34D72F-7E2B-42FB-B224-741CDA599697}" presName="hierChild5" presStyleCnt="0"/>
      <dgm:spPr/>
    </dgm:pt>
    <dgm:pt modelId="{4C113F47-0326-4FC2-94E1-51F99D5C4E18}" type="pres">
      <dgm:prSet presAssocID="{5ED9042E-A9FB-4CFC-B703-D38079FD28D6}" presName="Name17" presStyleLbl="parChTrans1D3" presStyleIdx="10" presStyleCnt="12"/>
      <dgm:spPr/>
      <dgm:t>
        <a:bodyPr/>
        <a:lstStyle/>
        <a:p>
          <a:endParaRPr lang="de-AT"/>
        </a:p>
      </dgm:t>
    </dgm:pt>
    <dgm:pt modelId="{BB1EFA87-5FF0-4FC2-87BC-A18ACE5A60A6}" type="pres">
      <dgm:prSet presAssocID="{516FDA98-61FE-44F1-8D7C-480EAF7E146D}" presName="hierRoot3" presStyleCnt="0"/>
      <dgm:spPr/>
    </dgm:pt>
    <dgm:pt modelId="{2C7A1231-0BDD-4648-B186-765746510708}" type="pres">
      <dgm:prSet presAssocID="{516FDA98-61FE-44F1-8D7C-480EAF7E146D}" presName="composite3" presStyleCnt="0"/>
      <dgm:spPr/>
    </dgm:pt>
    <dgm:pt modelId="{70239192-D8D5-4941-A37C-1377574CDD2B}" type="pres">
      <dgm:prSet presAssocID="{516FDA98-61FE-44F1-8D7C-480EAF7E146D}" presName="background3" presStyleLbl="node3" presStyleIdx="10" presStyleCnt="12"/>
      <dgm:spPr/>
    </dgm:pt>
    <dgm:pt modelId="{34B47E2E-00E0-4849-9730-D088DD79F42F}" type="pres">
      <dgm:prSet presAssocID="{516FDA98-61FE-44F1-8D7C-480EAF7E146D}" presName="text3" presStyleLbl="fgAcc3" presStyleIdx="10" presStyleCnt="1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B91289B3-C0A9-41D2-B53C-CF5DAF143481}" type="pres">
      <dgm:prSet presAssocID="{516FDA98-61FE-44F1-8D7C-480EAF7E146D}" presName="hierChild4" presStyleCnt="0"/>
      <dgm:spPr/>
    </dgm:pt>
    <dgm:pt modelId="{17547E5E-C3FD-4D5A-91E9-307A3BF82B4D}" type="pres">
      <dgm:prSet presAssocID="{F22650A7-722E-4357-9AAE-F2E2CDB5F313}" presName="Name23" presStyleLbl="parChTrans1D4" presStyleIdx="10" presStyleCnt="12"/>
      <dgm:spPr/>
      <dgm:t>
        <a:bodyPr/>
        <a:lstStyle/>
        <a:p>
          <a:endParaRPr lang="de-AT"/>
        </a:p>
      </dgm:t>
    </dgm:pt>
    <dgm:pt modelId="{B4CFF21B-01FB-4431-B2EE-4A1885FB7088}" type="pres">
      <dgm:prSet presAssocID="{6775ACC2-523A-4800-9B0A-A65B07DD4AFB}" presName="hierRoot4" presStyleCnt="0"/>
      <dgm:spPr/>
    </dgm:pt>
    <dgm:pt modelId="{3C2EFAF4-D3BA-4ABD-ADE7-960FFF9CC011}" type="pres">
      <dgm:prSet presAssocID="{6775ACC2-523A-4800-9B0A-A65B07DD4AFB}" presName="composite4" presStyleCnt="0"/>
      <dgm:spPr/>
    </dgm:pt>
    <dgm:pt modelId="{EBBC1ECF-FB60-4102-9EBD-7C89E9183C5D}" type="pres">
      <dgm:prSet presAssocID="{6775ACC2-523A-4800-9B0A-A65B07DD4AFB}" presName="background4" presStyleLbl="node4" presStyleIdx="10" presStyleCnt="12"/>
      <dgm:spPr/>
    </dgm:pt>
    <dgm:pt modelId="{897DDAC7-2E39-443C-9107-EF9B3ECB9E41}" type="pres">
      <dgm:prSet presAssocID="{6775ACC2-523A-4800-9B0A-A65B07DD4AFB}" presName="text4" presStyleLbl="fgAcc4" presStyleIdx="10" presStyleCnt="12" custLinFactY="100000" custLinFactNeighborX="7213" custLinFactNeighborY="17735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698637E-DF72-4197-A387-8B3443180A69}" type="pres">
      <dgm:prSet presAssocID="{6775ACC2-523A-4800-9B0A-A65B07DD4AFB}" presName="hierChild5" presStyleCnt="0"/>
      <dgm:spPr/>
    </dgm:pt>
    <dgm:pt modelId="{12CCE99D-0806-4831-9CA7-27717B5DF674}" type="pres">
      <dgm:prSet presAssocID="{04525DE5-B47C-4F0E-87C0-58D2E5AE8BDD}" presName="Name17" presStyleLbl="parChTrans1D3" presStyleIdx="11" presStyleCnt="12"/>
      <dgm:spPr/>
      <dgm:t>
        <a:bodyPr/>
        <a:lstStyle/>
        <a:p>
          <a:endParaRPr lang="de-AT"/>
        </a:p>
      </dgm:t>
    </dgm:pt>
    <dgm:pt modelId="{5F4AA7E7-E275-4511-B40C-64E5DC030B53}" type="pres">
      <dgm:prSet presAssocID="{10667B87-9E60-403A-804F-01C130842949}" presName="hierRoot3" presStyleCnt="0"/>
      <dgm:spPr/>
    </dgm:pt>
    <dgm:pt modelId="{B8C37AC7-8DDA-4FE4-99EE-727789A07ECB}" type="pres">
      <dgm:prSet presAssocID="{10667B87-9E60-403A-804F-01C130842949}" presName="composite3" presStyleCnt="0"/>
      <dgm:spPr/>
    </dgm:pt>
    <dgm:pt modelId="{3CA3C5A1-5FA0-4132-95E2-A9039FA603E0}" type="pres">
      <dgm:prSet presAssocID="{10667B87-9E60-403A-804F-01C130842949}" presName="background3" presStyleLbl="node3" presStyleIdx="11" presStyleCnt="12"/>
      <dgm:spPr/>
    </dgm:pt>
    <dgm:pt modelId="{9EF30AF9-E81C-41B2-936D-A22C8B180654}" type="pres">
      <dgm:prSet presAssocID="{10667B87-9E60-403A-804F-01C130842949}" presName="text3" presStyleLbl="fgAcc3" presStyleIdx="11" presStyleCnt="12" custLinFactNeighborY="58541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F011C80F-E2BB-4BBC-86B3-9FB8A0239763}" type="pres">
      <dgm:prSet presAssocID="{10667B87-9E60-403A-804F-01C130842949}" presName="hierChild4" presStyleCnt="0"/>
      <dgm:spPr/>
    </dgm:pt>
    <dgm:pt modelId="{62A746F7-5F4F-448E-8983-C3B0D480F500}" type="pres">
      <dgm:prSet presAssocID="{5FA69A4F-B846-4CA5-B024-0560351B51C2}" presName="Name23" presStyleLbl="parChTrans1D4" presStyleIdx="11" presStyleCnt="12"/>
      <dgm:spPr/>
      <dgm:t>
        <a:bodyPr/>
        <a:lstStyle/>
        <a:p>
          <a:endParaRPr lang="de-AT"/>
        </a:p>
      </dgm:t>
    </dgm:pt>
    <dgm:pt modelId="{CB510C72-9D15-48D4-8BEF-D7187988CD4B}" type="pres">
      <dgm:prSet presAssocID="{FC11BA90-E994-4FBB-835B-13D3F20D1315}" presName="hierRoot4" presStyleCnt="0"/>
      <dgm:spPr/>
    </dgm:pt>
    <dgm:pt modelId="{3362A5E0-AC4F-46C3-BB68-2ECD069E5AF1}" type="pres">
      <dgm:prSet presAssocID="{FC11BA90-E994-4FBB-835B-13D3F20D1315}" presName="composite4" presStyleCnt="0"/>
      <dgm:spPr/>
    </dgm:pt>
    <dgm:pt modelId="{4E1CD3DE-D2DB-4A7B-9762-E70FBA820BF9}" type="pres">
      <dgm:prSet presAssocID="{FC11BA90-E994-4FBB-835B-13D3F20D1315}" presName="background4" presStyleLbl="node4" presStyleIdx="11" presStyleCnt="12"/>
      <dgm:spPr/>
    </dgm:pt>
    <dgm:pt modelId="{C329B835-8F5B-4DB1-B10A-64B73546F42E}" type="pres">
      <dgm:prSet presAssocID="{FC11BA90-E994-4FBB-835B-13D3F20D1315}" presName="text4" presStyleLbl="fgAcc4" presStyleIdx="11" presStyleCnt="12" custLinFactY="100000" custLinFactNeighborX="400" custLinFactNeighborY="17735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60C1CF-632B-455E-8E99-8D64562C1F85}" type="pres">
      <dgm:prSet presAssocID="{FC11BA90-E994-4FBB-835B-13D3F20D1315}" presName="hierChild5" presStyleCnt="0"/>
      <dgm:spPr/>
    </dgm:pt>
  </dgm:ptLst>
  <dgm:cxnLst>
    <dgm:cxn modelId="{63EE96E9-9CEF-41B5-A796-DFE99B74ABE2}" srcId="{1DD454A2-C471-4040-85EB-4E290E22903F}" destId="{CDB41913-8E32-4D8C-8ED7-3B556ED97D3A}" srcOrd="0" destOrd="0" parTransId="{37600BB0-EDE5-42C3-BF7D-22429C36C4AB}" sibTransId="{C56396C5-6D8E-4623-97AC-ADB767621F9F}"/>
    <dgm:cxn modelId="{026F3167-68EB-4773-ABAD-65E689B38227}" srcId="{10667B87-9E60-403A-804F-01C130842949}" destId="{FC11BA90-E994-4FBB-835B-13D3F20D1315}" srcOrd="0" destOrd="0" parTransId="{5FA69A4F-B846-4CA5-B024-0560351B51C2}" sibTransId="{6EE2FA27-6C40-4E41-8C7C-044E1F77DBB7}"/>
    <dgm:cxn modelId="{82ACFE92-D6A4-4C9A-BC02-9578EFA57027}" srcId="{1459F5E7-ABA7-4086-93F8-21F02B53A5CB}" destId="{711B95AE-F525-49D2-A11F-52E497F7D9D0}" srcOrd="2" destOrd="0" parTransId="{97FB4306-890B-4F43-8977-A73F9F92C8CF}" sibTransId="{6131585B-96AC-4D57-A22B-6C638CEEC4D5}"/>
    <dgm:cxn modelId="{72159B90-004D-41A7-A6D1-D6CA217F9428}" type="presOf" srcId="{70C9D7E6-2575-4A96-AF60-92DF7801DC08}" destId="{074257FC-B3E4-42A2-B412-91B5C4825962}" srcOrd="0" destOrd="0" presId="urn:microsoft.com/office/officeart/2005/8/layout/hierarchy1"/>
    <dgm:cxn modelId="{039531C8-110B-42D2-A60F-5ED7FBA5D761}" type="presOf" srcId="{7424D999-F28B-490F-B122-31D449AF1813}" destId="{BB3F9328-1A1E-4668-B8F1-206A04789009}" srcOrd="0" destOrd="0" presId="urn:microsoft.com/office/officeart/2005/8/layout/hierarchy1"/>
    <dgm:cxn modelId="{CF0BCAD4-A848-4796-8751-510562EB036B}" type="presOf" srcId="{0D4E5BDD-AEFC-4E83-9BD1-B4C8C984AAE0}" destId="{CD485AFE-D346-4187-B8E7-74E4D2EF1DDC}" srcOrd="0" destOrd="0" presId="urn:microsoft.com/office/officeart/2005/8/layout/hierarchy1"/>
    <dgm:cxn modelId="{8F2B1D42-EF1D-488F-B891-AE65403A7F83}" type="presOf" srcId="{82BF18F8-D7AB-4EDB-A1A1-CCC5165CC372}" destId="{553BC8A0-0A2D-4893-A276-1346A4FE2013}" srcOrd="0" destOrd="0" presId="urn:microsoft.com/office/officeart/2005/8/layout/hierarchy1"/>
    <dgm:cxn modelId="{FAC7679E-BC45-4402-8C2D-41603ECEE097}" type="presOf" srcId="{F22650A7-722E-4357-9AAE-F2E2CDB5F313}" destId="{17547E5E-C3FD-4D5A-91E9-307A3BF82B4D}" srcOrd="0" destOrd="0" presId="urn:microsoft.com/office/officeart/2005/8/layout/hierarchy1"/>
    <dgm:cxn modelId="{A0C95BDA-4B86-4CBD-A394-9ACC5AE897A1}" type="presOf" srcId="{71005029-C607-4CB5-A51C-617E2C4313C8}" destId="{054BF2F1-9360-4B3A-88E1-54B92145909F}" srcOrd="0" destOrd="0" presId="urn:microsoft.com/office/officeart/2005/8/layout/hierarchy1"/>
    <dgm:cxn modelId="{D2276DEF-B45B-4C5D-A93B-9D6C5ED4F7E7}" type="presOf" srcId="{A5A67D9E-085B-44DD-829E-5B258BC2214A}" destId="{DCD122C2-55F3-48CC-A2D8-917A275927E4}" srcOrd="0" destOrd="0" presId="urn:microsoft.com/office/officeart/2005/8/layout/hierarchy1"/>
    <dgm:cxn modelId="{F4902CFA-04D1-4FDE-A447-DEF7B16C3DBB}" type="presOf" srcId="{E6437C83-A46A-4F4C-A36E-FC903D5FF943}" destId="{63BEA8DE-5BEF-400C-8CFC-17A3A2D12036}" srcOrd="0" destOrd="0" presId="urn:microsoft.com/office/officeart/2005/8/layout/hierarchy1"/>
    <dgm:cxn modelId="{65E99040-39CC-49B0-A765-8D4FC19242DA}" type="presOf" srcId="{85DFB581-9183-4B40-8259-FA8B3F9BFE45}" destId="{4E036B8B-59CB-4C1D-8415-CEF679BB2FDF}" srcOrd="0" destOrd="0" presId="urn:microsoft.com/office/officeart/2005/8/layout/hierarchy1"/>
    <dgm:cxn modelId="{911407D4-71F3-4E68-995D-417C6C4F3C54}" srcId="{5894DB92-1887-4E70-AA46-D647A17B4AFD}" destId="{CDE4B789-BAF3-4E81-9C73-07D85414DEAE}" srcOrd="3" destOrd="0" parTransId="{B5122A4B-1699-4A92-BDA7-FC441D6B1F46}" sibTransId="{3A148C0A-B92B-4980-BEB9-8F35DFDE4451}"/>
    <dgm:cxn modelId="{99A35A17-6B67-4006-A15F-C80AA41CE018}" type="presOf" srcId="{97FB4306-890B-4F43-8977-A73F9F92C8CF}" destId="{48E0F6E6-EFE2-4DF9-A655-3894A97073C5}" srcOrd="0" destOrd="0" presId="urn:microsoft.com/office/officeart/2005/8/layout/hierarchy1"/>
    <dgm:cxn modelId="{840E377C-FCC4-4B5A-B6F4-C19CAA08F224}" srcId="{516FDA98-61FE-44F1-8D7C-480EAF7E146D}" destId="{6775ACC2-523A-4800-9B0A-A65B07DD4AFB}" srcOrd="0" destOrd="0" parTransId="{F22650A7-722E-4357-9AAE-F2E2CDB5F313}" sibTransId="{EFC25440-A732-4508-BE46-A2D5F395FDE9}"/>
    <dgm:cxn modelId="{F17B0337-F5B7-4AF1-95B6-73B96B549348}" type="presOf" srcId="{10667B87-9E60-403A-804F-01C130842949}" destId="{9EF30AF9-E81C-41B2-936D-A22C8B180654}" srcOrd="0" destOrd="0" presId="urn:microsoft.com/office/officeart/2005/8/layout/hierarchy1"/>
    <dgm:cxn modelId="{5AEFF442-A8C2-4E34-B5B4-3F70F5C9AC3B}" type="presOf" srcId="{1AEE921F-318A-40DC-B312-707C2A8E88E1}" destId="{1B321F0C-F2C4-4B4F-9369-6C7233AE659B}" srcOrd="0" destOrd="0" presId="urn:microsoft.com/office/officeart/2005/8/layout/hierarchy1"/>
    <dgm:cxn modelId="{530782CD-BF54-4BBB-B56A-ABF3EA02494B}" type="presOf" srcId="{8E208417-AC17-409B-96CE-F86918A04B7D}" destId="{6450DC72-CB45-413B-827C-8BE76C905A82}" srcOrd="0" destOrd="0" presId="urn:microsoft.com/office/officeart/2005/8/layout/hierarchy1"/>
    <dgm:cxn modelId="{814FDADD-02A8-493E-8BC8-AA816BAC1A99}" type="presOf" srcId="{068204CA-12F6-4061-9C03-390904D56629}" destId="{FBED4F21-6A66-4BB9-9F3A-A345AC1FF863}" srcOrd="0" destOrd="0" presId="urn:microsoft.com/office/officeart/2005/8/layout/hierarchy1"/>
    <dgm:cxn modelId="{F26CB13D-BD87-4822-8C24-987014835196}" type="presOf" srcId="{610BB813-7ADF-4479-B8D6-48C71DA23E71}" destId="{47383319-7036-4A0C-8162-D80DFC96F17E}" srcOrd="0" destOrd="0" presId="urn:microsoft.com/office/officeart/2005/8/layout/hierarchy1"/>
    <dgm:cxn modelId="{D1AFCCBC-33D4-4DDE-BE02-F40AEEA2FB22}" type="presOf" srcId="{64F8732B-CC61-47B3-BC33-0BF6436E4EE6}" destId="{70E606CC-4486-407A-A22F-923C2A3C4646}" srcOrd="0" destOrd="0" presId="urn:microsoft.com/office/officeart/2005/8/layout/hierarchy1"/>
    <dgm:cxn modelId="{2F959E41-7626-4BBD-98CC-0D7C7B984A55}" type="presOf" srcId="{2B4B713B-DDEE-4D5F-B0DD-680A5FE78BFF}" destId="{14731A19-3A0B-47B1-A7C1-7A0A49726932}" srcOrd="0" destOrd="0" presId="urn:microsoft.com/office/officeart/2005/8/layout/hierarchy1"/>
    <dgm:cxn modelId="{863D6101-AFF1-459E-9509-467D69F33C1F}" srcId="{CDE4B789-BAF3-4E81-9C73-07D85414DEAE}" destId="{8A963EF6-A885-45D1-9668-CC22F8DEF1E4}" srcOrd="0" destOrd="0" parTransId="{1C356A63-6445-4910-AC6F-83F4536A4670}" sibTransId="{4C37A642-F813-484E-AE6D-22E15A7EC1EC}"/>
    <dgm:cxn modelId="{ABE61791-00CB-4BED-949F-1BD47D8DC4DD}" srcId="{5894DB92-1887-4E70-AA46-D647A17B4AFD}" destId="{1459F5E7-ABA7-4086-93F8-21F02B53A5CB}" srcOrd="1" destOrd="0" parTransId="{2B4B713B-DDEE-4D5F-B0DD-680A5FE78BFF}" sibTransId="{4A16B5BD-D5CA-44BC-A912-3DFC2D0CB724}"/>
    <dgm:cxn modelId="{A27C36E6-4B5D-47E0-9D5E-833477A4CA2B}" type="presOf" srcId="{6912A3A2-EFCE-4AE3-B0F6-B1521CDB9CA9}" destId="{886C7ED3-1E9E-4AF0-B194-68FB526401B5}" srcOrd="0" destOrd="0" presId="urn:microsoft.com/office/officeart/2005/8/layout/hierarchy1"/>
    <dgm:cxn modelId="{1B911525-12E5-4C36-A45D-5658A16E4EC4}" srcId="{8A963EF6-A885-45D1-9668-CC22F8DEF1E4}" destId="{1D34D72F-7E2B-42FB-B224-741CDA599697}" srcOrd="0" destOrd="0" parTransId="{64BF079A-FAE6-4E13-AE31-ACE076BDCCDF}" sibTransId="{88261542-31AE-4920-8304-FFB563466C70}"/>
    <dgm:cxn modelId="{4FA8DA2E-8233-46BF-A071-8FAF1C20B55D}" type="presOf" srcId="{95F2965F-3922-4349-820C-49332A494B38}" destId="{13475D15-EA28-47C8-A0BC-58C669B29418}" srcOrd="0" destOrd="0" presId="urn:microsoft.com/office/officeart/2005/8/layout/hierarchy1"/>
    <dgm:cxn modelId="{0E52E8DE-A69F-4E6D-929A-2A69F2CF2081}" srcId="{068204CA-12F6-4061-9C03-390904D56629}" destId="{7B19D5F2-A9ED-4715-B4D7-A6483DF3322D}" srcOrd="1" destOrd="0" parTransId="{85DFB581-9183-4B40-8259-FA8B3F9BFE45}" sibTransId="{ED7013B5-E8FD-4D6F-AD1F-114745C1462E}"/>
    <dgm:cxn modelId="{12F0E5C8-54DA-49E7-9035-48F06374AF21}" type="presOf" srcId="{04525DE5-B47C-4F0E-87C0-58D2E5AE8BDD}" destId="{12CCE99D-0806-4831-9CA7-27717B5DF674}" srcOrd="0" destOrd="0" presId="urn:microsoft.com/office/officeart/2005/8/layout/hierarchy1"/>
    <dgm:cxn modelId="{BE423E85-C68A-4C8C-8C60-E5FBCDD29D37}" type="presOf" srcId="{5FA69A4F-B846-4CA5-B024-0560351B51C2}" destId="{62A746F7-5F4F-448E-8983-C3B0D480F500}" srcOrd="0" destOrd="0" presId="urn:microsoft.com/office/officeart/2005/8/layout/hierarchy1"/>
    <dgm:cxn modelId="{F8C560A0-8870-4629-A62E-ECE0C304DF23}" srcId="{9F03AA14-250B-42F1-9D1C-8AB8D028DF26}" destId="{A5775D58-B2AD-4412-B3F9-F4627DC55B8B}" srcOrd="0" destOrd="0" parTransId="{7424D999-F28B-490F-B122-31D449AF1813}" sibTransId="{AB2C9A2F-03EA-4013-BF9D-3CE95373A393}"/>
    <dgm:cxn modelId="{DD02F710-8609-4209-A3CC-446BE20BA3C0}" type="presOf" srcId="{5F751F55-60F7-4490-BAFD-FB121CF66163}" destId="{E28C87FF-088B-4427-B8DD-9A5C121A725F}" srcOrd="0" destOrd="0" presId="urn:microsoft.com/office/officeart/2005/8/layout/hierarchy1"/>
    <dgm:cxn modelId="{0B5488D3-10F8-4258-95E1-BE08BC1F5D88}" srcId="{CDB41913-8E32-4D8C-8ED7-3B556ED97D3A}" destId="{DB4D7365-83BF-4062-AD1C-4D99883C6342}" srcOrd="0" destOrd="0" parTransId="{A5A67D9E-085B-44DD-829E-5B258BC2214A}" sibTransId="{7F8CDD18-7110-4E6C-AFD2-EE08375F4490}"/>
    <dgm:cxn modelId="{6199B8F5-89B4-45F4-9E0F-FF697DFCD260}" type="presOf" srcId="{A02260E3-BF01-4D4A-8AAE-09C8F18E28AC}" destId="{540D1B2C-DC02-4C91-9034-DA71CDE01454}" srcOrd="0" destOrd="0" presId="urn:microsoft.com/office/officeart/2005/8/layout/hierarchy1"/>
    <dgm:cxn modelId="{12C944B8-ED3B-4C1D-B2E5-C3FEE72205DC}" type="presOf" srcId="{CEE430DA-A801-400E-BBEB-C73B20F3A07F}" destId="{27FD771A-5BB1-43DE-A3D0-7E1EC3983B39}" srcOrd="0" destOrd="0" presId="urn:microsoft.com/office/officeart/2005/8/layout/hierarchy1"/>
    <dgm:cxn modelId="{3312381D-6F98-461D-98DF-524FF534B93A}" srcId="{71005029-C607-4CB5-A51C-617E2C4313C8}" destId="{8FA27002-6CB4-4D4D-B80D-04BDDDBCC711}" srcOrd="0" destOrd="0" parTransId="{E68F4CA8-A2D2-48F9-B652-8009665FAABA}" sibTransId="{F21228B8-E58E-4290-A7F4-9BE0D25AD404}"/>
    <dgm:cxn modelId="{5ADE44C5-03A8-4429-AC20-CC1E09434013}" type="presOf" srcId="{72369F03-A51A-4167-ADA6-467D29E5F727}" destId="{BC23FEB5-D5C4-47F0-B4AF-363ED6BDAD92}" srcOrd="0" destOrd="0" presId="urn:microsoft.com/office/officeart/2005/8/layout/hierarchy1"/>
    <dgm:cxn modelId="{4821EE80-949E-4151-8FA1-2153347F672C}" type="presOf" srcId="{FC11BA90-E994-4FBB-835B-13D3F20D1315}" destId="{C329B835-8F5B-4DB1-B10A-64B73546F42E}" srcOrd="0" destOrd="0" presId="urn:microsoft.com/office/officeart/2005/8/layout/hierarchy1"/>
    <dgm:cxn modelId="{197D2AB7-0004-47B1-A670-989B361A5101}" type="presOf" srcId="{B5122A4B-1699-4A92-BDA7-FC441D6B1F46}" destId="{2057F761-EA98-498E-9838-BBDDA70A9AEC}" srcOrd="0" destOrd="0" presId="urn:microsoft.com/office/officeart/2005/8/layout/hierarchy1"/>
    <dgm:cxn modelId="{9A178A90-532B-447B-856F-C9DCC246A35D}" type="presOf" srcId="{E68F4CA8-A2D2-48F9-B652-8009665FAABA}" destId="{783DEEF5-43A9-4B98-870F-83110E586107}" srcOrd="0" destOrd="0" presId="urn:microsoft.com/office/officeart/2005/8/layout/hierarchy1"/>
    <dgm:cxn modelId="{3E2691B0-CF51-439B-B3AA-FE215790B4EA}" srcId="{711B95AE-F525-49D2-A11F-52E497F7D9D0}" destId="{1D5ACB8D-53D6-4083-A944-B93EFCDF4EC2}" srcOrd="0" destOrd="0" parTransId="{E6437C83-A46A-4F4C-A36E-FC903D5FF943}" sibTransId="{55B10E3E-195F-4C6B-87BD-0739CD8DCC8D}"/>
    <dgm:cxn modelId="{E4C72317-5EBB-43A9-934C-E3071941AE62}" type="presOf" srcId="{64BF079A-FAE6-4E13-AE31-ACE076BDCCDF}" destId="{EA6280B7-6DC9-494E-B292-419C4E75B708}" srcOrd="0" destOrd="0" presId="urn:microsoft.com/office/officeart/2005/8/layout/hierarchy1"/>
    <dgm:cxn modelId="{0C93E518-8853-46A8-A22F-B892101E4902}" type="presOf" srcId="{6775ACC2-523A-4800-9B0A-A65B07DD4AFB}" destId="{897DDAC7-2E39-443C-9107-EF9B3ECB9E41}" srcOrd="0" destOrd="0" presId="urn:microsoft.com/office/officeart/2005/8/layout/hierarchy1"/>
    <dgm:cxn modelId="{1D124908-F797-4C89-9F8A-449D7F9FA122}" type="presOf" srcId="{14619497-FA2E-4E44-9E02-C1A4FED0EB8B}" destId="{7F936366-F149-4EC0-BEC6-81D7AF32E118}" srcOrd="0" destOrd="0" presId="urn:microsoft.com/office/officeart/2005/8/layout/hierarchy1"/>
    <dgm:cxn modelId="{4B9F018F-AD6F-4ABF-8BF1-CFA3F4E3A45A}" type="presOf" srcId="{5894DB92-1887-4E70-AA46-D647A17B4AFD}" destId="{B6978C48-0447-4B72-9759-29DAFC927044}" srcOrd="0" destOrd="0" presId="urn:microsoft.com/office/officeart/2005/8/layout/hierarchy1"/>
    <dgm:cxn modelId="{62F363A8-EF1B-403F-9858-45BB1D391B18}" srcId="{1DD454A2-C471-4040-85EB-4E290E22903F}" destId="{8E208417-AC17-409B-96CE-F86918A04B7D}" srcOrd="1" destOrd="0" parTransId="{7EEF6AF5-6E3C-42AD-96E1-F82E576A222A}" sibTransId="{116704BE-2689-4207-9C3B-AFA359043C98}"/>
    <dgm:cxn modelId="{244723DF-66D7-4EC1-99D9-D599D2B799F2}" srcId="{98C78524-73FA-4D19-AC34-068E5189BC0D}" destId="{5894DB92-1887-4E70-AA46-D647A17B4AFD}" srcOrd="0" destOrd="0" parTransId="{DE855414-F2FD-4EE6-8A96-008BDAB8CF8A}" sibTransId="{D55D1448-D297-46B1-A02D-85340597B825}"/>
    <dgm:cxn modelId="{1AC41E5D-DBC8-43D4-B107-2714F93DA1DA}" type="presOf" srcId="{98C78524-73FA-4D19-AC34-068E5189BC0D}" destId="{D5E49970-597C-46FB-82FE-C418CC4BED75}" srcOrd="0" destOrd="0" presId="urn:microsoft.com/office/officeart/2005/8/layout/hierarchy1"/>
    <dgm:cxn modelId="{067E9CE3-8300-46AE-82C2-E3F267B60A45}" type="presOf" srcId="{D86E5BA3-CD6B-47FF-BA43-1DF367FF10FD}" destId="{32F77DAC-3DEA-4352-9BF1-7B8D2F728E0D}" srcOrd="0" destOrd="0" presId="urn:microsoft.com/office/officeart/2005/8/layout/hierarchy1"/>
    <dgm:cxn modelId="{841CC1FB-4BAA-4529-9B08-803BF75A1EB7}" srcId="{068204CA-12F6-4061-9C03-390904D56629}" destId="{71005029-C607-4CB5-A51C-617E2C4313C8}" srcOrd="2" destOrd="0" parTransId="{CEE430DA-A801-400E-BBEB-C73B20F3A07F}" sibTransId="{A618291A-22CB-41BD-B1A8-AD1FA4764AAB}"/>
    <dgm:cxn modelId="{7589BF34-B119-4EE9-A6BC-F2880C007C15}" type="presOf" srcId="{12382A65-B4F8-4157-AD00-D40714CB9038}" destId="{873B18F9-B980-4608-BA69-DB0AD44951BB}" srcOrd="0" destOrd="0" presId="urn:microsoft.com/office/officeart/2005/8/layout/hierarchy1"/>
    <dgm:cxn modelId="{BC9B82C0-419F-40B2-BEDB-7DABD92C6629}" type="presOf" srcId="{1DD454A2-C471-4040-85EB-4E290E22903F}" destId="{F375E99B-E6EB-4D45-88AC-4F60CED3D9A2}" srcOrd="0" destOrd="0" presId="urn:microsoft.com/office/officeart/2005/8/layout/hierarchy1"/>
    <dgm:cxn modelId="{6A027BD5-6C21-4B58-B0A0-C8C9581F0A0C}" type="presOf" srcId="{8A963EF6-A885-45D1-9668-CC22F8DEF1E4}" destId="{0900D767-F51C-47FF-87BD-E00EE1F414D7}" srcOrd="0" destOrd="0" presId="urn:microsoft.com/office/officeart/2005/8/layout/hierarchy1"/>
    <dgm:cxn modelId="{DF526A7E-507A-4FF8-8ABB-DE7F7F5C28B0}" srcId="{5894DB92-1887-4E70-AA46-D647A17B4AFD}" destId="{1DD454A2-C471-4040-85EB-4E290E22903F}" srcOrd="2" destOrd="0" parTransId="{12382A65-B4F8-4157-AD00-D40714CB9038}" sibTransId="{35999364-3CBE-47F4-BFCB-C9DBEBFC41FA}"/>
    <dgm:cxn modelId="{C15385FA-24E4-4EC9-8487-6BB34FA80F0F}" type="presOf" srcId="{37600BB0-EDE5-42C3-BF7D-22429C36C4AB}" destId="{ED750EE2-5A3A-435F-B1DF-01760EEE9C82}" srcOrd="0" destOrd="0" presId="urn:microsoft.com/office/officeart/2005/8/layout/hierarchy1"/>
    <dgm:cxn modelId="{F424F7B1-3009-4D92-B850-89026D956340}" type="presOf" srcId="{1D5ACB8D-53D6-4083-A944-B93EFCDF4EC2}" destId="{A58F8C17-8856-4677-9FD3-0B64879629F4}" srcOrd="0" destOrd="0" presId="urn:microsoft.com/office/officeart/2005/8/layout/hierarchy1"/>
    <dgm:cxn modelId="{6DF01FE0-1ADD-4349-852F-458A0F760779}" srcId="{068204CA-12F6-4061-9C03-390904D56629}" destId="{0F77140B-E034-4EA5-915F-C9B786401916}" srcOrd="0" destOrd="0" parTransId="{827F6367-9527-45C9-88BF-490A541C32D1}" sibTransId="{8350D931-59BF-492E-AF6A-48ACAFB78230}"/>
    <dgm:cxn modelId="{1CEB572D-218C-4A82-A7DA-56065A17E5DF}" type="presOf" srcId="{3A6A65E3-8B98-45A5-BEDA-0EBC389009C8}" destId="{1E78FDE5-43DA-4B83-BEEA-40DDAA09F4C1}" srcOrd="0" destOrd="0" presId="urn:microsoft.com/office/officeart/2005/8/layout/hierarchy1"/>
    <dgm:cxn modelId="{2FDF1C84-3533-4CF3-BB39-00169A381D8D}" type="presOf" srcId="{516FDA98-61FE-44F1-8D7C-480EAF7E146D}" destId="{34B47E2E-00E0-4849-9730-D088DD79F42F}" srcOrd="0" destOrd="0" presId="urn:microsoft.com/office/officeart/2005/8/layout/hierarchy1"/>
    <dgm:cxn modelId="{C32C7E00-06D0-42DF-81FD-EB93113A2EF3}" type="presOf" srcId="{5ED9042E-A9FB-4CFC-B703-D38079FD28D6}" destId="{4C113F47-0326-4FC2-94E1-51F99D5C4E18}" srcOrd="0" destOrd="0" presId="urn:microsoft.com/office/officeart/2005/8/layout/hierarchy1"/>
    <dgm:cxn modelId="{0CF280B5-7C35-4C13-94F0-59692DF5C311}" type="presOf" srcId="{1D34D72F-7E2B-42FB-B224-741CDA599697}" destId="{109EF668-B159-410C-9E03-2BF14FE40A06}" srcOrd="0" destOrd="0" presId="urn:microsoft.com/office/officeart/2005/8/layout/hierarchy1"/>
    <dgm:cxn modelId="{9C4B515B-2059-4BBD-BC03-09181B62CA00}" srcId="{7B19D5F2-A9ED-4715-B4D7-A6483DF3322D}" destId="{70C9D7E6-2575-4A96-AF60-92DF7801DC08}" srcOrd="0" destOrd="0" parTransId="{A02260E3-BF01-4D4A-8AAE-09C8F18E28AC}" sibTransId="{6908DE5B-8268-4211-BEC2-B120E12F9B56}"/>
    <dgm:cxn modelId="{0E1FD077-C5C3-4E23-BBA0-3641C6C7025A}" srcId="{1459F5E7-ABA7-4086-93F8-21F02B53A5CB}" destId="{3A6A65E3-8B98-45A5-BEDA-0EBC389009C8}" srcOrd="0" destOrd="0" parTransId="{72369F03-A51A-4167-ADA6-467D29E5F727}" sibTransId="{2C8523A2-1582-4ED5-BEFC-C7B64AD87F49}"/>
    <dgm:cxn modelId="{0228C33C-3B42-463C-A389-05DA29B023EB}" srcId="{0F77140B-E034-4EA5-915F-C9B786401916}" destId="{95F2965F-3922-4349-820C-49332A494B38}" srcOrd="0" destOrd="0" parTransId="{6912A3A2-EFCE-4AE3-B0F6-B1521CDB9CA9}" sibTransId="{F2FCF107-BC79-48F9-8C20-7B4D2F312C49}"/>
    <dgm:cxn modelId="{818E099D-8B35-4B9E-A889-53ADC24066C7}" type="presOf" srcId="{711B95AE-F525-49D2-A11F-52E497F7D9D0}" destId="{DF6F32F2-363E-474B-81EC-112812C7F68D}" srcOrd="0" destOrd="0" presId="urn:microsoft.com/office/officeart/2005/8/layout/hierarchy1"/>
    <dgm:cxn modelId="{E1985800-EA76-4DED-A546-EE5E30A64112}" type="presOf" srcId="{7EEF6AF5-6E3C-42AD-96E1-F82E576A222A}" destId="{106DB6F2-D6ED-43F8-BA87-FFFCB85A695D}" srcOrd="0" destOrd="0" presId="urn:microsoft.com/office/officeart/2005/8/layout/hierarchy1"/>
    <dgm:cxn modelId="{AFDFE419-B3B7-4D6D-8434-8666AE05309B}" type="presOf" srcId="{8FA27002-6CB4-4D4D-B80D-04BDDDBCC711}" destId="{DF835800-5E62-4A3B-BEB4-319CCDD4CF15}" srcOrd="0" destOrd="0" presId="urn:microsoft.com/office/officeart/2005/8/layout/hierarchy1"/>
    <dgm:cxn modelId="{190BD40B-9C48-4DD8-B784-5FF55C4BD7A4}" srcId="{5894DB92-1887-4E70-AA46-D647A17B4AFD}" destId="{068204CA-12F6-4061-9C03-390904D56629}" srcOrd="0" destOrd="0" parTransId="{14619497-FA2E-4E44-9E02-C1A4FED0EB8B}" sibTransId="{D3D92E93-2E96-497E-BC73-F5D7E1686C9C}"/>
    <dgm:cxn modelId="{C17A0926-A0A7-4AB9-AA46-C245AEDA2923}" type="presOf" srcId="{9F03AA14-250B-42F1-9D1C-8AB8D028DF26}" destId="{25C291FF-5D83-46B1-B7B5-B8C3BA6556E2}" srcOrd="0" destOrd="0" presId="urn:microsoft.com/office/officeart/2005/8/layout/hierarchy1"/>
    <dgm:cxn modelId="{8E4A0AEB-25D6-499A-9B9C-1725AB214C43}" srcId="{CDE4B789-BAF3-4E81-9C73-07D85414DEAE}" destId="{10667B87-9E60-403A-804F-01C130842949}" srcOrd="2" destOrd="0" parTransId="{04525DE5-B47C-4F0E-87C0-58D2E5AE8BDD}" sibTransId="{8E443467-EAD3-434D-8A0A-A787955CFEFE}"/>
    <dgm:cxn modelId="{12DA048A-5AA7-426C-8742-00E4D2EA7AC1}" srcId="{8E208417-AC17-409B-96CE-F86918A04B7D}" destId="{1AEE921F-318A-40DC-B312-707C2A8E88E1}" srcOrd="0" destOrd="0" parTransId="{610BB813-7ADF-4479-B8D6-48C71DA23E71}" sibTransId="{86BE3779-1D3A-4190-8171-75ED16996C3B}"/>
    <dgm:cxn modelId="{F725A690-A591-4CB6-AF4A-BB6BD95D128F}" type="presOf" srcId="{827F6367-9527-45C9-88BF-490A541C32D1}" destId="{2E6437D3-5F4E-4EF7-A0FA-1F9A1CBF3624}" srcOrd="0" destOrd="0" presId="urn:microsoft.com/office/officeart/2005/8/layout/hierarchy1"/>
    <dgm:cxn modelId="{5FDD189B-FE20-4474-BAE3-2DF3FFA5FDB9}" type="presOf" srcId="{CDB41913-8E32-4D8C-8ED7-3B556ED97D3A}" destId="{6072717E-99C6-4255-9A56-A15808408EBD}" srcOrd="0" destOrd="0" presId="urn:microsoft.com/office/officeart/2005/8/layout/hierarchy1"/>
    <dgm:cxn modelId="{61C89F88-A5A7-472F-854C-3736925C8361}" type="presOf" srcId="{1459F5E7-ABA7-4086-93F8-21F02B53A5CB}" destId="{AD5DC58E-2DB5-4674-8034-F1F6CA431D15}" srcOrd="0" destOrd="0" presId="urn:microsoft.com/office/officeart/2005/8/layout/hierarchy1"/>
    <dgm:cxn modelId="{DEB91B9B-D74D-4BFF-B1C3-20B2982541D9}" type="presOf" srcId="{7B19D5F2-A9ED-4715-B4D7-A6483DF3322D}" destId="{2A4C9DDB-3C09-4BA0-AB55-C137DC13BD1F}" srcOrd="0" destOrd="0" presId="urn:microsoft.com/office/officeart/2005/8/layout/hierarchy1"/>
    <dgm:cxn modelId="{ECF9D79A-657A-4F03-9729-A875DACAFFA6}" type="presOf" srcId="{F2C00AF7-5D79-4117-B261-AC1A3D11E7FA}" destId="{D82647AB-6B5D-4121-8881-B7860A7DB857}" srcOrd="0" destOrd="0" presId="urn:microsoft.com/office/officeart/2005/8/layout/hierarchy1"/>
    <dgm:cxn modelId="{A38CD90B-139D-4213-902E-71418CDF8919}" srcId="{1DD454A2-C471-4040-85EB-4E290E22903F}" destId="{9F03AA14-250B-42F1-9D1C-8AB8D028DF26}" srcOrd="2" destOrd="0" parTransId="{0D4E5BDD-AEFC-4E83-9BD1-B4C8C984AAE0}" sibTransId="{6F1C605E-62A1-4BE2-9CF3-7297C7A2A4CF}"/>
    <dgm:cxn modelId="{7064EEFB-493F-41FD-A7B2-C66A43855F62}" type="presOf" srcId="{CDE4B789-BAF3-4E81-9C73-07D85414DEAE}" destId="{F6AF89F7-EFA2-4E4C-97B0-18CDABAE322C}" srcOrd="0" destOrd="0" presId="urn:microsoft.com/office/officeart/2005/8/layout/hierarchy1"/>
    <dgm:cxn modelId="{852E30B1-0E3F-456F-8C92-87C6003BDF67}" srcId="{CDE4B789-BAF3-4E81-9C73-07D85414DEAE}" destId="{516FDA98-61FE-44F1-8D7C-480EAF7E146D}" srcOrd="1" destOrd="0" parTransId="{5ED9042E-A9FB-4CFC-B703-D38079FD28D6}" sibTransId="{88723186-C3EC-4E30-A223-F58B785FF66F}"/>
    <dgm:cxn modelId="{699585A1-FC4B-4EFA-A610-6E83194E657D}" srcId="{64F8732B-CC61-47B3-BC33-0BF6436E4EE6}" destId="{D86E5BA3-CD6B-47FF-BA43-1DF367FF10FD}" srcOrd="0" destOrd="0" parTransId="{44E5335D-22C3-4DC4-BC54-38677DA1DE5C}" sibTransId="{28721316-C359-493E-961D-01D628678046}"/>
    <dgm:cxn modelId="{E7E0724F-0F23-4BCE-8902-91AD790F74B2}" type="presOf" srcId="{0F77140B-E034-4EA5-915F-C9B786401916}" destId="{FBEE9474-3DF8-4BEC-93D1-FD729E31CDBA}" srcOrd="0" destOrd="0" presId="urn:microsoft.com/office/officeart/2005/8/layout/hierarchy1"/>
    <dgm:cxn modelId="{FBD8C939-D0C4-4D4C-9D45-5089C004195F}" srcId="{1459F5E7-ABA7-4086-93F8-21F02B53A5CB}" destId="{64F8732B-CC61-47B3-BC33-0BF6436E4EE6}" srcOrd="1" destOrd="0" parTransId="{F2C00AF7-5D79-4117-B261-AC1A3D11E7FA}" sibTransId="{24EB78CE-8041-4B85-870A-14701DDD84C4}"/>
    <dgm:cxn modelId="{F76598F0-1C17-476C-BF49-415F9A92C132}" type="presOf" srcId="{A5775D58-B2AD-4412-B3F9-F4627DC55B8B}" destId="{E7395086-C5F3-4D75-85BD-B6A15297E8C9}" srcOrd="0" destOrd="0" presId="urn:microsoft.com/office/officeart/2005/8/layout/hierarchy1"/>
    <dgm:cxn modelId="{B666ABAB-9536-4926-A547-3888B99ACFE9}" srcId="{3A6A65E3-8B98-45A5-BEDA-0EBC389009C8}" destId="{5F751F55-60F7-4490-BAFD-FB121CF66163}" srcOrd="0" destOrd="0" parTransId="{82BF18F8-D7AB-4EDB-A1A1-CCC5165CC372}" sibTransId="{1981CEA6-F0BB-49FE-87B8-8E65718EACD4}"/>
    <dgm:cxn modelId="{ABBE5BCA-8E85-425E-8FD5-0F8CE83E3933}" type="presOf" srcId="{1C356A63-6445-4910-AC6F-83F4536A4670}" destId="{1F09501C-5314-41EF-9D75-A59675ECB2F2}" srcOrd="0" destOrd="0" presId="urn:microsoft.com/office/officeart/2005/8/layout/hierarchy1"/>
    <dgm:cxn modelId="{D86CEB90-2EE6-42B4-84BE-A4C1F58CC26F}" type="presOf" srcId="{DB4D7365-83BF-4062-AD1C-4D99883C6342}" destId="{4F891BED-6168-48C0-A25F-2B49C061A505}" srcOrd="0" destOrd="0" presId="urn:microsoft.com/office/officeart/2005/8/layout/hierarchy1"/>
    <dgm:cxn modelId="{7661B2D9-A799-4937-986A-6D49FBEEBDDD}" type="presOf" srcId="{44E5335D-22C3-4DC4-BC54-38677DA1DE5C}" destId="{113A4640-FB4B-4EAD-BFA6-B8948241CD85}" srcOrd="0" destOrd="0" presId="urn:microsoft.com/office/officeart/2005/8/layout/hierarchy1"/>
    <dgm:cxn modelId="{223CE614-7D32-4DF4-B7AC-0252E3D7BF2C}" type="presParOf" srcId="{D5E49970-597C-46FB-82FE-C418CC4BED75}" destId="{26147EB8-6769-4392-BB04-F8F3473696EB}" srcOrd="0" destOrd="0" presId="urn:microsoft.com/office/officeart/2005/8/layout/hierarchy1"/>
    <dgm:cxn modelId="{986ADD60-AE37-4408-A72D-C6A4998CF7AF}" type="presParOf" srcId="{26147EB8-6769-4392-BB04-F8F3473696EB}" destId="{A7F54B8A-7F3D-4494-B0F2-007A6730DD7F}" srcOrd="0" destOrd="0" presId="urn:microsoft.com/office/officeart/2005/8/layout/hierarchy1"/>
    <dgm:cxn modelId="{5C93E7C7-8572-4B78-BF5C-F2CF5BE2E519}" type="presParOf" srcId="{A7F54B8A-7F3D-4494-B0F2-007A6730DD7F}" destId="{23C69847-B7A0-4D73-835D-CAB6D70AE2A9}" srcOrd="0" destOrd="0" presId="urn:microsoft.com/office/officeart/2005/8/layout/hierarchy1"/>
    <dgm:cxn modelId="{457502FF-4CE8-40EB-8EB0-6CF4458A23A4}" type="presParOf" srcId="{A7F54B8A-7F3D-4494-B0F2-007A6730DD7F}" destId="{B6978C48-0447-4B72-9759-29DAFC927044}" srcOrd="1" destOrd="0" presId="urn:microsoft.com/office/officeart/2005/8/layout/hierarchy1"/>
    <dgm:cxn modelId="{0AB63C9A-F0C2-40E4-A822-8BF4CD19466C}" type="presParOf" srcId="{26147EB8-6769-4392-BB04-F8F3473696EB}" destId="{3BE2081D-687C-4110-836F-014D557371D4}" srcOrd="1" destOrd="0" presId="urn:microsoft.com/office/officeart/2005/8/layout/hierarchy1"/>
    <dgm:cxn modelId="{3CABD043-9073-44B3-B480-0686E56267D5}" type="presParOf" srcId="{3BE2081D-687C-4110-836F-014D557371D4}" destId="{7F936366-F149-4EC0-BEC6-81D7AF32E118}" srcOrd="0" destOrd="0" presId="urn:microsoft.com/office/officeart/2005/8/layout/hierarchy1"/>
    <dgm:cxn modelId="{8784C76F-BB40-45BA-8FC6-E1835E6A7A33}" type="presParOf" srcId="{3BE2081D-687C-4110-836F-014D557371D4}" destId="{061791E0-87FF-49E8-85F2-F6FAB09DE96F}" srcOrd="1" destOrd="0" presId="urn:microsoft.com/office/officeart/2005/8/layout/hierarchy1"/>
    <dgm:cxn modelId="{8DC63F6B-9D1A-40F9-8D5B-17D1C7ED900F}" type="presParOf" srcId="{061791E0-87FF-49E8-85F2-F6FAB09DE96F}" destId="{5B61C3F7-F4CF-45CC-B9B1-970687224FAC}" srcOrd="0" destOrd="0" presId="urn:microsoft.com/office/officeart/2005/8/layout/hierarchy1"/>
    <dgm:cxn modelId="{6D4F7FEF-2E36-4C3A-9E60-82D4F16499CF}" type="presParOf" srcId="{5B61C3F7-F4CF-45CC-B9B1-970687224FAC}" destId="{E1C5C5EA-646A-4AF6-B12D-CC58F74CE78F}" srcOrd="0" destOrd="0" presId="urn:microsoft.com/office/officeart/2005/8/layout/hierarchy1"/>
    <dgm:cxn modelId="{BF181F18-F03D-446F-9C68-43AF6FD4C430}" type="presParOf" srcId="{5B61C3F7-F4CF-45CC-B9B1-970687224FAC}" destId="{FBED4F21-6A66-4BB9-9F3A-A345AC1FF863}" srcOrd="1" destOrd="0" presId="urn:microsoft.com/office/officeart/2005/8/layout/hierarchy1"/>
    <dgm:cxn modelId="{2A4F7830-E550-45E2-A17C-5F7CB7BF2E23}" type="presParOf" srcId="{061791E0-87FF-49E8-85F2-F6FAB09DE96F}" destId="{D6619B01-691D-4FC5-9F93-ED38D9716C44}" srcOrd="1" destOrd="0" presId="urn:microsoft.com/office/officeart/2005/8/layout/hierarchy1"/>
    <dgm:cxn modelId="{A07D4E5D-3DA9-4B5E-96E5-53295B7CE8E3}" type="presParOf" srcId="{D6619B01-691D-4FC5-9F93-ED38D9716C44}" destId="{2E6437D3-5F4E-4EF7-A0FA-1F9A1CBF3624}" srcOrd="0" destOrd="0" presId="urn:microsoft.com/office/officeart/2005/8/layout/hierarchy1"/>
    <dgm:cxn modelId="{4E25192E-A429-4BD8-8DEE-60F18AA0F3FF}" type="presParOf" srcId="{D6619B01-691D-4FC5-9F93-ED38D9716C44}" destId="{BDC3816A-DC50-45B2-942E-C79483E6E1A4}" srcOrd="1" destOrd="0" presId="urn:microsoft.com/office/officeart/2005/8/layout/hierarchy1"/>
    <dgm:cxn modelId="{950DC5AF-DD0B-49E5-9971-0DFBD45023F9}" type="presParOf" srcId="{BDC3816A-DC50-45B2-942E-C79483E6E1A4}" destId="{E7D10353-5DB1-400D-A359-0FB86989B4BF}" srcOrd="0" destOrd="0" presId="urn:microsoft.com/office/officeart/2005/8/layout/hierarchy1"/>
    <dgm:cxn modelId="{34C93131-E075-4FB6-A0AF-EB0192A05263}" type="presParOf" srcId="{E7D10353-5DB1-400D-A359-0FB86989B4BF}" destId="{7F9B0B21-2F34-4BFA-8131-2EB5CA5BCA59}" srcOrd="0" destOrd="0" presId="urn:microsoft.com/office/officeart/2005/8/layout/hierarchy1"/>
    <dgm:cxn modelId="{D38FCBC3-7BEB-4C5F-9F3A-DE8276992107}" type="presParOf" srcId="{E7D10353-5DB1-400D-A359-0FB86989B4BF}" destId="{FBEE9474-3DF8-4BEC-93D1-FD729E31CDBA}" srcOrd="1" destOrd="0" presId="urn:microsoft.com/office/officeart/2005/8/layout/hierarchy1"/>
    <dgm:cxn modelId="{8179EB90-95CD-4A7F-9BD1-24B1D5ACE743}" type="presParOf" srcId="{BDC3816A-DC50-45B2-942E-C79483E6E1A4}" destId="{9FEB103E-3D18-4058-9CB4-33E9C776B731}" srcOrd="1" destOrd="0" presId="urn:microsoft.com/office/officeart/2005/8/layout/hierarchy1"/>
    <dgm:cxn modelId="{4288CB98-F29F-4016-871D-A6B1D57EC108}" type="presParOf" srcId="{9FEB103E-3D18-4058-9CB4-33E9C776B731}" destId="{886C7ED3-1E9E-4AF0-B194-68FB526401B5}" srcOrd="0" destOrd="0" presId="urn:microsoft.com/office/officeart/2005/8/layout/hierarchy1"/>
    <dgm:cxn modelId="{FA7B7EF6-059C-42E4-8CE0-682DFDC8681B}" type="presParOf" srcId="{9FEB103E-3D18-4058-9CB4-33E9C776B731}" destId="{FDE5B1AB-C6F8-4813-9C81-237C0479587D}" srcOrd="1" destOrd="0" presId="urn:microsoft.com/office/officeart/2005/8/layout/hierarchy1"/>
    <dgm:cxn modelId="{41DD93F5-1EBD-47D4-AC77-62E303A55425}" type="presParOf" srcId="{FDE5B1AB-C6F8-4813-9C81-237C0479587D}" destId="{EB99D6EF-9C76-4BFE-93E9-EE83194514EE}" srcOrd="0" destOrd="0" presId="urn:microsoft.com/office/officeart/2005/8/layout/hierarchy1"/>
    <dgm:cxn modelId="{D38E0E0C-D8B4-44C5-915F-CA6EE0CBC804}" type="presParOf" srcId="{EB99D6EF-9C76-4BFE-93E9-EE83194514EE}" destId="{1045079B-DF44-4992-B6E4-519559089E6D}" srcOrd="0" destOrd="0" presId="urn:microsoft.com/office/officeart/2005/8/layout/hierarchy1"/>
    <dgm:cxn modelId="{183877BE-D9BD-4D07-80E7-4BDF9AF61A06}" type="presParOf" srcId="{EB99D6EF-9C76-4BFE-93E9-EE83194514EE}" destId="{13475D15-EA28-47C8-A0BC-58C669B29418}" srcOrd="1" destOrd="0" presId="urn:microsoft.com/office/officeart/2005/8/layout/hierarchy1"/>
    <dgm:cxn modelId="{A180CE0D-8ED0-4991-82D8-4DAFEF1C8523}" type="presParOf" srcId="{FDE5B1AB-C6F8-4813-9C81-237C0479587D}" destId="{5204EC3E-E23D-488B-BBEC-58C30F086102}" srcOrd="1" destOrd="0" presId="urn:microsoft.com/office/officeart/2005/8/layout/hierarchy1"/>
    <dgm:cxn modelId="{90BCB7F8-6642-48DE-AAA3-58C9B0AA309F}" type="presParOf" srcId="{D6619B01-691D-4FC5-9F93-ED38D9716C44}" destId="{4E036B8B-59CB-4C1D-8415-CEF679BB2FDF}" srcOrd="2" destOrd="0" presId="urn:microsoft.com/office/officeart/2005/8/layout/hierarchy1"/>
    <dgm:cxn modelId="{3BC4CC52-9634-4FBF-97EE-1C0C4A090546}" type="presParOf" srcId="{D6619B01-691D-4FC5-9F93-ED38D9716C44}" destId="{3DD6FF2F-B407-4582-9CC5-A560C2D83362}" srcOrd="3" destOrd="0" presId="urn:microsoft.com/office/officeart/2005/8/layout/hierarchy1"/>
    <dgm:cxn modelId="{64B635E2-ECAA-4FD4-8299-3B1E6E17940B}" type="presParOf" srcId="{3DD6FF2F-B407-4582-9CC5-A560C2D83362}" destId="{60560EDE-AC21-48B5-9CB6-76E5A8E7EC23}" srcOrd="0" destOrd="0" presId="urn:microsoft.com/office/officeart/2005/8/layout/hierarchy1"/>
    <dgm:cxn modelId="{03C8C3C5-7F67-4F3F-B4C3-0B2819D6AC2E}" type="presParOf" srcId="{60560EDE-AC21-48B5-9CB6-76E5A8E7EC23}" destId="{7FDF3ED6-2ADC-4F2F-8547-911DFCCA02B7}" srcOrd="0" destOrd="0" presId="urn:microsoft.com/office/officeart/2005/8/layout/hierarchy1"/>
    <dgm:cxn modelId="{D63AA738-F383-4369-853E-6448416EC6CE}" type="presParOf" srcId="{60560EDE-AC21-48B5-9CB6-76E5A8E7EC23}" destId="{2A4C9DDB-3C09-4BA0-AB55-C137DC13BD1F}" srcOrd="1" destOrd="0" presId="urn:microsoft.com/office/officeart/2005/8/layout/hierarchy1"/>
    <dgm:cxn modelId="{0CB84B4A-50CD-4620-86FB-42F34E47E92C}" type="presParOf" srcId="{3DD6FF2F-B407-4582-9CC5-A560C2D83362}" destId="{173790AC-4F80-40D1-BEBD-F699810F268B}" srcOrd="1" destOrd="0" presId="urn:microsoft.com/office/officeart/2005/8/layout/hierarchy1"/>
    <dgm:cxn modelId="{225CA7A0-195E-4BE6-A445-79F3BF89461E}" type="presParOf" srcId="{173790AC-4F80-40D1-BEBD-F699810F268B}" destId="{540D1B2C-DC02-4C91-9034-DA71CDE01454}" srcOrd="0" destOrd="0" presId="urn:microsoft.com/office/officeart/2005/8/layout/hierarchy1"/>
    <dgm:cxn modelId="{044F1F5B-DA11-4438-BF53-239A257C2D23}" type="presParOf" srcId="{173790AC-4F80-40D1-BEBD-F699810F268B}" destId="{1EFACF57-CB1E-4CBC-93F4-EFF1A4719B5E}" srcOrd="1" destOrd="0" presId="urn:microsoft.com/office/officeart/2005/8/layout/hierarchy1"/>
    <dgm:cxn modelId="{D094C7E6-34BC-4144-9925-DC670CCF811D}" type="presParOf" srcId="{1EFACF57-CB1E-4CBC-93F4-EFF1A4719B5E}" destId="{457826ED-2009-4117-9751-AA8DE9B62299}" srcOrd="0" destOrd="0" presId="urn:microsoft.com/office/officeart/2005/8/layout/hierarchy1"/>
    <dgm:cxn modelId="{9A3259E2-9AAA-4F00-9DF9-D382986F9803}" type="presParOf" srcId="{457826ED-2009-4117-9751-AA8DE9B62299}" destId="{FBBAB79B-8DBA-4F90-806A-2DFABDEB35C2}" srcOrd="0" destOrd="0" presId="urn:microsoft.com/office/officeart/2005/8/layout/hierarchy1"/>
    <dgm:cxn modelId="{AE68CABA-1FA8-45A3-B9E6-2B4D5FADCD16}" type="presParOf" srcId="{457826ED-2009-4117-9751-AA8DE9B62299}" destId="{074257FC-B3E4-42A2-B412-91B5C4825962}" srcOrd="1" destOrd="0" presId="urn:microsoft.com/office/officeart/2005/8/layout/hierarchy1"/>
    <dgm:cxn modelId="{715E6F16-CC01-481A-88CD-F19C3F2925F1}" type="presParOf" srcId="{1EFACF57-CB1E-4CBC-93F4-EFF1A4719B5E}" destId="{DDEEBE7F-DCBD-4E51-8BBF-3F9C10DE7222}" srcOrd="1" destOrd="0" presId="urn:microsoft.com/office/officeart/2005/8/layout/hierarchy1"/>
    <dgm:cxn modelId="{C5B71120-3C7B-434D-A11F-AD3BC50C8E7F}" type="presParOf" srcId="{D6619B01-691D-4FC5-9F93-ED38D9716C44}" destId="{27FD771A-5BB1-43DE-A3D0-7E1EC3983B39}" srcOrd="4" destOrd="0" presId="urn:microsoft.com/office/officeart/2005/8/layout/hierarchy1"/>
    <dgm:cxn modelId="{6CB0C12D-06CF-4810-8253-32F4F803EA71}" type="presParOf" srcId="{D6619B01-691D-4FC5-9F93-ED38D9716C44}" destId="{BD71DF50-425F-4064-B27F-D386A3E88402}" srcOrd="5" destOrd="0" presId="urn:microsoft.com/office/officeart/2005/8/layout/hierarchy1"/>
    <dgm:cxn modelId="{20A8F64A-5D83-453E-BAF1-0DD68F351852}" type="presParOf" srcId="{BD71DF50-425F-4064-B27F-D386A3E88402}" destId="{B75E25DB-5F48-432A-9A2B-B1995F8CFA30}" srcOrd="0" destOrd="0" presId="urn:microsoft.com/office/officeart/2005/8/layout/hierarchy1"/>
    <dgm:cxn modelId="{9FFE65E5-4FDA-4EAE-875D-0AC1BF934F78}" type="presParOf" srcId="{B75E25DB-5F48-432A-9A2B-B1995F8CFA30}" destId="{67F72966-38FA-4BE0-A8F0-6CF7CFCB5C4B}" srcOrd="0" destOrd="0" presId="urn:microsoft.com/office/officeart/2005/8/layout/hierarchy1"/>
    <dgm:cxn modelId="{FB5E0C8B-A0B8-4CEF-8B3B-7450EE5891A2}" type="presParOf" srcId="{B75E25DB-5F48-432A-9A2B-B1995F8CFA30}" destId="{054BF2F1-9360-4B3A-88E1-54B92145909F}" srcOrd="1" destOrd="0" presId="urn:microsoft.com/office/officeart/2005/8/layout/hierarchy1"/>
    <dgm:cxn modelId="{AA442EB2-23E3-4911-804A-CE8E133EA4A7}" type="presParOf" srcId="{BD71DF50-425F-4064-B27F-D386A3E88402}" destId="{B35A2582-76DB-40FB-A61B-95C9EA554E36}" srcOrd="1" destOrd="0" presId="urn:microsoft.com/office/officeart/2005/8/layout/hierarchy1"/>
    <dgm:cxn modelId="{E838D109-1DF5-438C-889B-9A550AB24B5B}" type="presParOf" srcId="{B35A2582-76DB-40FB-A61B-95C9EA554E36}" destId="{783DEEF5-43A9-4B98-870F-83110E586107}" srcOrd="0" destOrd="0" presId="urn:microsoft.com/office/officeart/2005/8/layout/hierarchy1"/>
    <dgm:cxn modelId="{59B43382-8486-4945-8690-22EEEDF9C562}" type="presParOf" srcId="{B35A2582-76DB-40FB-A61B-95C9EA554E36}" destId="{9FB42A3A-A97F-45F5-B415-51480E1B17D4}" srcOrd="1" destOrd="0" presId="urn:microsoft.com/office/officeart/2005/8/layout/hierarchy1"/>
    <dgm:cxn modelId="{E0389C43-BDD3-445B-AE45-274DC71B5943}" type="presParOf" srcId="{9FB42A3A-A97F-45F5-B415-51480E1B17D4}" destId="{2EC0B730-0A84-4254-9FAE-40C6321091CC}" srcOrd="0" destOrd="0" presId="urn:microsoft.com/office/officeart/2005/8/layout/hierarchy1"/>
    <dgm:cxn modelId="{70052BCE-B37A-4208-B2C5-BE3EDBDDA8F2}" type="presParOf" srcId="{2EC0B730-0A84-4254-9FAE-40C6321091CC}" destId="{5B72F0E5-F68C-4C41-BC28-AC3897D15556}" srcOrd="0" destOrd="0" presId="urn:microsoft.com/office/officeart/2005/8/layout/hierarchy1"/>
    <dgm:cxn modelId="{73B7BEFA-DBD9-4DB0-B8F3-3A8F2CB9C003}" type="presParOf" srcId="{2EC0B730-0A84-4254-9FAE-40C6321091CC}" destId="{DF835800-5E62-4A3B-BEB4-319CCDD4CF15}" srcOrd="1" destOrd="0" presId="urn:microsoft.com/office/officeart/2005/8/layout/hierarchy1"/>
    <dgm:cxn modelId="{003449E3-B05D-49E8-B683-817376A2CAC6}" type="presParOf" srcId="{9FB42A3A-A97F-45F5-B415-51480E1B17D4}" destId="{2D1EC7A2-BACE-4AC1-8F5D-A39E496FF6A7}" srcOrd="1" destOrd="0" presId="urn:microsoft.com/office/officeart/2005/8/layout/hierarchy1"/>
    <dgm:cxn modelId="{06B5D84D-4B43-4E64-B6F7-BC98565EE14A}" type="presParOf" srcId="{3BE2081D-687C-4110-836F-014D557371D4}" destId="{14731A19-3A0B-47B1-A7C1-7A0A49726932}" srcOrd="2" destOrd="0" presId="urn:microsoft.com/office/officeart/2005/8/layout/hierarchy1"/>
    <dgm:cxn modelId="{AAE97C1D-9960-49CA-AFF8-D5FDC75D6863}" type="presParOf" srcId="{3BE2081D-687C-4110-836F-014D557371D4}" destId="{A4225486-8C89-4F6F-889E-4E6A05D932FC}" srcOrd="3" destOrd="0" presId="urn:microsoft.com/office/officeart/2005/8/layout/hierarchy1"/>
    <dgm:cxn modelId="{51554E0E-5C28-4684-8688-197245E2B978}" type="presParOf" srcId="{A4225486-8C89-4F6F-889E-4E6A05D932FC}" destId="{98D77D60-B7E1-4365-8EEF-BC047C440ED5}" srcOrd="0" destOrd="0" presId="urn:microsoft.com/office/officeart/2005/8/layout/hierarchy1"/>
    <dgm:cxn modelId="{FBD864F4-AF4E-42A7-8E27-0E4C1F9F7F75}" type="presParOf" srcId="{98D77D60-B7E1-4365-8EEF-BC047C440ED5}" destId="{81D9DE19-E81A-41B8-B3DD-67AD95C9FC47}" srcOrd="0" destOrd="0" presId="urn:microsoft.com/office/officeart/2005/8/layout/hierarchy1"/>
    <dgm:cxn modelId="{EC1207BE-36F0-4395-B423-5B92F262FB41}" type="presParOf" srcId="{98D77D60-B7E1-4365-8EEF-BC047C440ED5}" destId="{AD5DC58E-2DB5-4674-8034-F1F6CA431D15}" srcOrd="1" destOrd="0" presId="urn:microsoft.com/office/officeart/2005/8/layout/hierarchy1"/>
    <dgm:cxn modelId="{18622014-5615-46DD-BF50-858709E579CD}" type="presParOf" srcId="{A4225486-8C89-4F6F-889E-4E6A05D932FC}" destId="{90BFE620-F737-4FB0-9F7B-F808B58980F0}" srcOrd="1" destOrd="0" presId="urn:microsoft.com/office/officeart/2005/8/layout/hierarchy1"/>
    <dgm:cxn modelId="{FE795998-673A-4376-8C13-8171C71AA286}" type="presParOf" srcId="{90BFE620-F737-4FB0-9F7B-F808B58980F0}" destId="{BC23FEB5-D5C4-47F0-B4AF-363ED6BDAD92}" srcOrd="0" destOrd="0" presId="urn:microsoft.com/office/officeart/2005/8/layout/hierarchy1"/>
    <dgm:cxn modelId="{D355A9FF-B7B6-409C-BC0D-ADEA74D8D736}" type="presParOf" srcId="{90BFE620-F737-4FB0-9F7B-F808B58980F0}" destId="{0122DDAF-BD7C-47CB-BA1F-6869924360B2}" srcOrd="1" destOrd="0" presId="urn:microsoft.com/office/officeart/2005/8/layout/hierarchy1"/>
    <dgm:cxn modelId="{82A0005A-BDC4-4FE7-AAA6-C678DD7B8025}" type="presParOf" srcId="{0122DDAF-BD7C-47CB-BA1F-6869924360B2}" destId="{42E85EAA-B9D2-4504-95EA-2A1925F6FBB6}" srcOrd="0" destOrd="0" presId="urn:microsoft.com/office/officeart/2005/8/layout/hierarchy1"/>
    <dgm:cxn modelId="{6F4D1329-A0C9-4844-9D76-92B274D00BDF}" type="presParOf" srcId="{42E85EAA-B9D2-4504-95EA-2A1925F6FBB6}" destId="{E1291685-A20B-4A5F-A926-FBB6B068DD1E}" srcOrd="0" destOrd="0" presId="urn:microsoft.com/office/officeart/2005/8/layout/hierarchy1"/>
    <dgm:cxn modelId="{0F783BC4-416D-40B9-A733-BCE9D1DB14D2}" type="presParOf" srcId="{42E85EAA-B9D2-4504-95EA-2A1925F6FBB6}" destId="{1E78FDE5-43DA-4B83-BEEA-40DDAA09F4C1}" srcOrd="1" destOrd="0" presId="urn:microsoft.com/office/officeart/2005/8/layout/hierarchy1"/>
    <dgm:cxn modelId="{1B377C1F-F0DC-4BD8-A5D7-186C161BBF07}" type="presParOf" srcId="{0122DDAF-BD7C-47CB-BA1F-6869924360B2}" destId="{2D1631AF-3257-482F-A891-BA9A3B6564BE}" srcOrd="1" destOrd="0" presId="urn:microsoft.com/office/officeart/2005/8/layout/hierarchy1"/>
    <dgm:cxn modelId="{2ADC769E-0F76-486C-9D35-A1C0D84BE3EF}" type="presParOf" srcId="{2D1631AF-3257-482F-A891-BA9A3B6564BE}" destId="{553BC8A0-0A2D-4893-A276-1346A4FE2013}" srcOrd="0" destOrd="0" presId="urn:microsoft.com/office/officeart/2005/8/layout/hierarchy1"/>
    <dgm:cxn modelId="{A64A5161-1220-4D12-8F5D-91C991D0EB1A}" type="presParOf" srcId="{2D1631AF-3257-482F-A891-BA9A3B6564BE}" destId="{0EAFB983-1790-4C74-B0CD-DB688B09F1E7}" srcOrd="1" destOrd="0" presId="urn:microsoft.com/office/officeart/2005/8/layout/hierarchy1"/>
    <dgm:cxn modelId="{784DDCA6-9230-46C4-A817-DE2BF81BF235}" type="presParOf" srcId="{0EAFB983-1790-4C74-B0CD-DB688B09F1E7}" destId="{C5C8ABB9-BAF7-45F6-B089-66753824BDA2}" srcOrd="0" destOrd="0" presId="urn:microsoft.com/office/officeart/2005/8/layout/hierarchy1"/>
    <dgm:cxn modelId="{C910DC3A-D1D6-4FA5-B200-DC6BD5261905}" type="presParOf" srcId="{C5C8ABB9-BAF7-45F6-B089-66753824BDA2}" destId="{E5CEFA80-4D34-4BE4-99BD-B1386AAD7AB9}" srcOrd="0" destOrd="0" presId="urn:microsoft.com/office/officeart/2005/8/layout/hierarchy1"/>
    <dgm:cxn modelId="{635AF9C0-24C1-4039-88C1-DCB7E84149C1}" type="presParOf" srcId="{C5C8ABB9-BAF7-45F6-B089-66753824BDA2}" destId="{E28C87FF-088B-4427-B8DD-9A5C121A725F}" srcOrd="1" destOrd="0" presId="urn:microsoft.com/office/officeart/2005/8/layout/hierarchy1"/>
    <dgm:cxn modelId="{EE3A5DBF-7772-4F92-8B1D-1CB71ABDC160}" type="presParOf" srcId="{0EAFB983-1790-4C74-B0CD-DB688B09F1E7}" destId="{3A1F1292-A9C8-4088-8E45-F1BF8AAD52D9}" srcOrd="1" destOrd="0" presId="urn:microsoft.com/office/officeart/2005/8/layout/hierarchy1"/>
    <dgm:cxn modelId="{0F4A667C-7B90-4FA8-B41F-332F6A783D21}" type="presParOf" srcId="{90BFE620-F737-4FB0-9F7B-F808B58980F0}" destId="{D82647AB-6B5D-4121-8881-B7860A7DB857}" srcOrd="2" destOrd="0" presId="urn:microsoft.com/office/officeart/2005/8/layout/hierarchy1"/>
    <dgm:cxn modelId="{6C96B757-585D-47F5-B8A4-5E983EDEE54D}" type="presParOf" srcId="{90BFE620-F737-4FB0-9F7B-F808B58980F0}" destId="{9FE6C89F-54B6-4622-9924-6E5798352A56}" srcOrd="3" destOrd="0" presId="urn:microsoft.com/office/officeart/2005/8/layout/hierarchy1"/>
    <dgm:cxn modelId="{269AA0D9-80B8-42B0-A3A6-7DE85F4434B3}" type="presParOf" srcId="{9FE6C89F-54B6-4622-9924-6E5798352A56}" destId="{6934D253-5215-4A87-8672-4CD5014C1909}" srcOrd="0" destOrd="0" presId="urn:microsoft.com/office/officeart/2005/8/layout/hierarchy1"/>
    <dgm:cxn modelId="{8E2DDA6A-98F4-49DF-B19B-21BE36B6AB98}" type="presParOf" srcId="{6934D253-5215-4A87-8672-4CD5014C1909}" destId="{BF1D33E7-5349-44B2-9625-032737409545}" srcOrd="0" destOrd="0" presId="urn:microsoft.com/office/officeart/2005/8/layout/hierarchy1"/>
    <dgm:cxn modelId="{723FF6D8-B56F-4FEE-8DB2-BE5A1674CCAA}" type="presParOf" srcId="{6934D253-5215-4A87-8672-4CD5014C1909}" destId="{70E606CC-4486-407A-A22F-923C2A3C4646}" srcOrd="1" destOrd="0" presId="urn:microsoft.com/office/officeart/2005/8/layout/hierarchy1"/>
    <dgm:cxn modelId="{18B4E7FD-E7D6-4C3B-84F0-B0E15CB51433}" type="presParOf" srcId="{9FE6C89F-54B6-4622-9924-6E5798352A56}" destId="{B56A586F-86EE-4B00-9BA9-89546732F9CF}" srcOrd="1" destOrd="0" presId="urn:microsoft.com/office/officeart/2005/8/layout/hierarchy1"/>
    <dgm:cxn modelId="{798840A7-53D5-4C0E-A144-A0722ACB90A0}" type="presParOf" srcId="{B56A586F-86EE-4B00-9BA9-89546732F9CF}" destId="{113A4640-FB4B-4EAD-BFA6-B8948241CD85}" srcOrd="0" destOrd="0" presId="urn:microsoft.com/office/officeart/2005/8/layout/hierarchy1"/>
    <dgm:cxn modelId="{EC6727E9-84DA-4245-A999-6D4727675D00}" type="presParOf" srcId="{B56A586F-86EE-4B00-9BA9-89546732F9CF}" destId="{B15882F4-13CB-4B5B-B519-4466D8FFAE97}" srcOrd="1" destOrd="0" presId="urn:microsoft.com/office/officeart/2005/8/layout/hierarchy1"/>
    <dgm:cxn modelId="{8BC60EF5-2A03-4DEB-B967-88DF19976D62}" type="presParOf" srcId="{B15882F4-13CB-4B5B-B519-4466D8FFAE97}" destId="{3B9569D4-3BEB-469B-AD2E-84940FE43766}" srcOrd="0" destOrd="0" presId="urn:microsoft.com/office/officeart/2005/8/layout/hierarchy1"/>
    <dgm:cxn modelId="{167B92A6-D6F1-49C8-9F8D-89C1374D2C90}" type="presParOf" srcId="{3B9569D4-3BEB-469B-AD2E-84940FE43766}" destId="{E6CDA5A3-42EF-4511-9E35-920A8F365607}" srcOrd="0" destOrd="0" presId="urn:microsoft.com/office/officeart/2005/8/layout/hierarchy1"/>
    <dgm:cxn modelId="{74A6510C-1ADF-4B01-8734-AAD17815A26B}" type="presParOf" srcId="{3B9569D4-3BEB-469B-AD2E-84940FE43766}" destId="{32F77DAC-3DEA-4352-9BF1-7B8D2F728E0D}" srcOrd="1" destOrd="0" presId="urn:microsoft.com/office/officeart/2005/8/layout/hierarchy1"/>
    <dgm:cxn modelId="{C25D344F-66A4-4947-B239-910090BAB7D9}" type="presParOf" srcId="{B15882F4-13CB-4B5B-B519-4466D8FFAE97}" destId="{9A48AFA9-95F6-4622-B459-99585BBF097D}" srcOrd="1" destOrd="0" presId="urn:microsoft.com/office/officeart/2005/8/layout/hierarchy1"/>
    <dgm:cxn modelId="{94CAAF08-2494-47CE-8354-A2568102C3AB}" type="presParOf" srcId="{90BFE620-F737-4FB0-9F7B-F808B58980F0}" destId="{48E0F6E6-EFE2-4DF9-A655-3894A97073C5}" srcOrd="4" destOrd="0" presId="urn:microsoft.com/office/officeart/2005/8/layout/hierarchy1"/>
    <dgm:cxn modelId="{DB16AFD4-6321-4F08-B3D3-C0AF2A9F04F7}" type="presParOf" srcId="{90BFE620-F737-4FB0-9F7B-F808B58980F0}" destId="{5CA43010-1D72-448A-B244-2CC587D9BD58}" srcOrd="5" destOrd="0" presId="urn:microsoft.com/office/officeart/2005/8/layout/hierarchy1"/>
    <dgm:cxn modelId="{7988CDAB-6EA3-40E5-9AD0-1BD36D48EB80}" type="presParOf" srcId="{5CA43010-1D72-448A-B244-2CC587D9BD58}" destId="{24F868A7-E396-4153-891D-91E99C1FD60D}" srcOrd="0" destOrd="0" presId="urn:microsoft.com/office/officeart/2005/8/layout/hierarchy1"/>
    <dgm:cxn modelId="{E2FFA5F2-E88F-49B6-8248-312EAE3F7656}" type="presParOf" srcId="{24F868A7-E396-4153-891D-91E99C1FD60D}" destId="{3566E8D2-E128-41B7-AB2A-52FED73A821E}" srcOrd="0" destOrd="0" presId="urn:microsoft.com/office/officeart/2005/8/layout/hierarchy1"/>
    <dgm:cxn modelId="{9D19A747-583E-4E93-966F-1C393ED5A315}" type="presParOf" srcId="{24F868A7-E396-4153-891D-91E99C1FD60D}" destId="{DF6F32F2-363E-474B-81EC-112812C7F68D}" srcOrd="1" destOrd="0" presId="urn:microsoft.com/office/officeart/2005/8/layout/hierarchy1"/>
    <dgm:cxn modelId="{83D14183-ABBC-4537-B5C4-F3AC3E1A40EC}" type="presParOf" srcId="{5CA43010-1D72-448A-B244-2CC587D9BD58}" destId="{488B86F0-76C6-4F94-894A-57C0C41B0629}" srcOrd="1" destOrd="0" presId="urn:microsoft.com/office/officeart/2005/8/layout/hierarchy1"/>
    <dgm:cxn modelId="{FCFDCA1E-B6F4-4283-8B96-004588CA517C}" type="presParOf" srcId="{488B86F0-76C6-4F94-894A-57C0C41B0629}" destId="{63BEA8DE-5BEF-400C-8CFC-17A3A2D12036}" srcOrd="0" destOrd="0" presId="urn:microsoft.com/office/officeart/2005/8/layout/hierarchy1"/>
    <dgm:cxn modelId="{7D0B72BA-6B42-4837-BF43-1506D853D8DE}" type="presParOf" srcId="{488B86F0-76C6-4F94-894A-57C0C41B0629}" destId="{FC14AAC7-1F38-4A35-95D8-32806C4E2EEB}" srcOrd="1" destOrd="0" presId="urn:microsoft.com/office/officeart/2005/8/layout/hierarchy1"/>
    <dgm:cxn modelId="{A410182A-A12E-414F-B869-63202FC07EE8}" type="presParOf" srcId="{FC14AAC7-1F38-4A35-95D8-32806C4E2EEB}" destId="{96C28B43-F30B-48F1-8E25-49ADBF658748}" srcOrd="0" destOrd="0" presId="urn:microsoft.com/office/officeart/2005/8/layout/hierarchy1"/>
    <dgm:cxn modelId="{07AF3915-0111-4E80-A132-F0D77B2F0716}" type="presParOf" srcId="{96C28B43-F30B-48F1-8E25-49ADBF658748}" destId="{A2F51982-17BB-4A87-B47E-4B3A50582E8B}" srcOrd="0" destOrd="0" presId="urn:microsoft.com/office/officeart/2005/8/layout/hierarchy1"/>
    <dgm:cxn modelId="{4C5A178D-DE74-4846-B5FC-689B7B448556}" type="presParOf" srcId="{96C28B43-F30B-48F1-8E25-49ADBF658748}" destId="{A58F8C17-8856-4677-9FD3-0B64879629F4}" srcOrd="1" destOrd="0" presId="urn:microsoft.com/office/officeart/2005/8/layout/hierarchy1"/>
    <dgm:cxn modelId="{39CF8DBA-92FA-42B5-BFF0-AB3BF01750B1}" type="presParOf" srcId="{FC14AAC7-1F38-4A35-95D8-32806C4E2EEB}" destId="{7F8C4468-3837-4539-9D56-CF8D89C62C8A}" srcOrd="1" destOrd="0" presId="urn:microsoft.com/office/officeart/2005/8/layout/hierarchy1"/>
    <dgm:cxn modelId="{0EF6BA9F-41AF-40DD-B977-A61F4DE4F008}" type="presParOf" srcId="{3BE2081D-687C-4110-836F-014D557371D4}" destId="{873B18F9-B980-4608-BA69-DB0AD44951BB}" srcOrd="4" destOrd="0" presId="urn:microsoft.com/office/officeart/2005/8/layout/hierarchy1"/>
    <dgm:cxn modelId="{E69E6C02-B6D9-48DC-BCBD-CE4D66AC6D6F}" type="presParOf" srcId="{3BE2081D-687C-4110-836F-014D557371D4}" destId="{CD7567FB-DCA7-43A2-B000-C27FCCFAF4B1}" srcOrd="5" destOrd="0" presId="urn:microsoft.com/office/officeart/2005/8/layout/hierarchy1"/>
    <dgm:cxn modelId="{2DA8C93D-DE4A-480C-9FA7-B4E80899C09E}" type="presParOf" srcId="{CD7567FB-DCA7-43A2-B000-C27FCCFAF4B1}" destId="{5FF89236-4629-4C6A-B23F-E7849BB8D31C}" srcOrd="0" destOrd="0" presId="urn:microsoft.com/office/officeart/2005/8/layout/hierarchy1"/>
    <dgm:cxn modelId="{875C3A2E-1D91-4AC5-AC0A-3D4459E313D2}" type="presParOf" srcId="{5FF89236-4629-4C6A-B23F-E7849BB8D31C}" destId="{71FF0DD4-C05B-4031-8987-6F5671343E94}" srcOrd="0" destOrd="0" presId="urn:microsoft.com/office/officeart/2005/8/layout/hierarchy1"/>
    <dgm:cxn modelId="{E6707565-B1CE-443A-9E17-1A3A11EF418A}" type="presParOf" srcId="{5FF89236-4629-4C6A-B23F-E7849BB8D31C}" destId="{F375E99B-E6EB-4D45-88AC-4F60CED3D9A2}" srcOrd="1" destOrd="0" presId="urn:microsoft.com/office/officeart/2005/8/layout/hierarchy1"/>
    <dgm:cxn modelId="{16C4D689-616D-4B24-813F-A8F9CA78A251}" type="presParOf" srcId="{CD7567FB-DCA7-43A2-B000-C27FCCFAF4B1}" destId="{3692D723-B5AB-4E79-AC3F-E62B146DB902}" srcOrd="1" destOrd="0" presId="urn:microsoft.com/office/officeart/2005/8/layout/hierarchy1"/>
    <dgm:cxn modelId="{53F5C0C1-E444-41DD-A9A0-2B57E27E7A0F}" type="presParOf" srcId="{3692D723-B5AB-4E79-AC3F-E62B146DB902}" destId="{ED750EE2-5A3A-435F-B1DF-01760EEE9C82}" srcOrd="0" destOrd="0" presId="urn:microsoft.com/office/officeart/2005/8/layout/hierarchy1"/>
    <dgm:cxn modelId="{15997328-F672-4DD7-9278-80DDDCF2C208}" type="presParOf" srcId="{3692D723-B5AB-4E79-AC3F-E62B146DB902}" destId="{9C1277CE-59F4-421F-B5F0-D3CA062FC8B1}" srcOrd="1" destOrd="0" presId="urn:microsoft.com/office/officeart/2005/8/layout/hierarchy1"/>
    <dgm:cxn modelId="{4F6EF0E5-ADDC-495A-B90C-8C78024F5870}" type="presParOf" srcId="{9C1277CE-59F4-421F-B5F0-D3CA062FC8B1}" destId="{436FA2B5-EEF8-4A32-9870-630AC5BDAFC3}" srcOrd="0" destOrd="0" presId="urn:microsoft.com/office/officeart/2005/8/layout/hierarchy1"/>
    <dgm:cxn modelId="{EA2E3CD3-D207-4B31-A9F1-B68D6B3EB022}" type="presParOf" srcId="{436FA2B5-EEF8-4A32-9870-630AC5BDAFC3}" destId="{18A33A75-B5D3-4169-8760-1FCC3A60EC45}" srcOrd="0" destOrd="0" presId="urn:microsoft.com/office/officeart/2005/8/layout/hierarchy1"/>
    <dgm:cxn modelId="{2DDD4144-A2B5-422D-A8BE-328618DEA4EB}" type="presParOf" srcId="{436FA2B5-EEF8-4A32-9870-630AC5BDAFC3}" destId="{6072717E-99C6-4255-9A56-A15808408EBD}" srcOrd="1" destOrd="0" presId="urn:microsoft.com/office/officeart/2005/8/layout/hierarchy1"/>
    <dgm:cxn modelId="{288C8348-058F-4FC9-9E46-DDDD36E29931}" type="presParOf" srcId="{9C1277CE-59F4-421F-B5F0-D3CA062FC8B1}" destId="{3BF2D9C7-239B-46DE-B732-7B2234A6F30D}" srcOrd="1" destOrd="0" presId="urn:microsoft.com/office/officeart/2005/8/layout/hierarchy1"/>
    <dgm:cxn modelId="{BB9AD5DB-A5BE-4A65-B4D4-14CB85702372}" type="presParOf" srcId="{3BF2D9C7-239B-46DE-B732-7B2234A6F30D}" destId="{DCD122C2-55F3-48CC-A2D8-917A275927E4}" srcOrd="0" destOrd="0" presId="urn:microsoft.com/office/officeart/2005/8/layout/hierarchy1"/>
    <dgm:cxn modelId="{966BF332-87FC-4A2F-A981-F524E996C15D}" type="presParOf" srcId="{3BF2D9C7-239B-46DE-B732-7B2234A6F30D}" destId="{0757C523-CB34-4247-B621-1795E97F0E26}" srcOrd="1" destOrd="0" presId="urn:microsoft.com/office/officeart/2005/8/layout/hierarchy1"/>
    <dgm:cxn modelId="{2718692C-53C3-47FF-AAF3-91C257F99E5C}" type="presParOf" srcId="{0757C523-CB34-4247-B621-1795E97F0E26}" destId="{BBF30F32-05CA-4F76-97F2-A1158A63775D}" srcOrd="0" destOrd="0" presId="urn:microsoft.com/office/officeart/2005/8/layout/hierarchy1"/>
    <dgm:cxn modelId="{E6468A67-ACBF-4ED5-81AF-616C03E20335}" type="presParOf" srcId="{BBF30F32-05CA-4F76-97F2-A1158A63775D}" destId="{47D3913D-D565-49AA-97CF-7D36C7FC35D7}" srcOrd="0" destOrd="0" presId="urn:microsoft.com/office/officeart/2005/8/layout/hierarchy1"/>
    <dgm:cxn modelId="{17E45B8E-67EE-49D4-B33A-2F2D699872ED}" type="presParOf" srcId="{BBF30F32-05CA-4F76-97F2-A1158A63775D}" destId="{4F891BED-6168-48C0-A25F-2B49C061A505}" srcOrd="1" destOrd="0" presId="urn:microsoft.com/office/officeart/2005/8/layout/hierarchy1"/>
    <dgm:cxn modelId="{4A2C478C-618C-429D-AC44-A498D6A4EA33}" type="presParOf" srcId="{0757C523-CB34-4247-B621-1795E97F0E26}" destId="{9F6CCF23-5E07-40D5-923E-7753C4855721}" srcOrd="1" destOrd="0" presId="urn:microsoft.com/office/officeart/2005/8/layout/hierarchy1"/>
    <dgm:cxn modelId="{72D8ED9E-594E-4D59-A97C-FE1A0204A5F3}" type="presParOf" srcId="{3692D723-B5AB-4E79-AC3F-E62B146DB902}" destId="{106DB6F2-D6ED-43F8-BA87-FFFCB85A695D}" srcOrd="2" destOrd="0" presId="urn:microsoft.com/office/officeart/2005/8/layout/hierarchy1"/>
    <dgm:cxn modelId="{413BB815-3516-40EE-81CD-E098384DB850}" type="presParOf" srcId="{3692D723-B5AB-4E79-AC3F-E62B146DB902}" destId="{99BDD592-B0C8-4F08-BF88-31E2AC11A3FC}" srcOrd="3" destOrd="0" presId="urn:microsoft.com/office/officeart/2005/8/layout/hierarchy1"/>
    <dgm:cxn modelId="{52047992-9091-4106-8683-3E39FC06E067}" type="presParOf" srcId="{99BDD592-B0C8-4F08-BF88-31E2AC11A3FC}" destId="{66A85598-F4B8-4B6F-ABE8-9B92505116DA}" srcOrd="0" destOrd="0" presId="urn:microsoft.com/office/officeart/2005/8/layout/hierarchy1"/>
    <dgm:cxn modelId="{40F15453-8DAC-4235-8F51-789DDDC1E313}" type="presParOf" srcId="{66A85598-F4B8-4B6F-ABE8-9B92505116DA}" destId="{1CE5C28F-69AC-40DD-A5A8-A6A1B2581656}" srcOrd="0" destOrd="0" presId="urn:microsoft.com/office/officeart/2005/8/layout/hierarchy1"/>
    <dgm:cxn modelId="{75B5A2A2-2C20-4F52-8D1C-D287F4C1F052}" type="presParOf" srcId="{66A85598-F4B8-4B6F-ABE8-9B92505116DA}" destId="{6450DC72-CB45-413B-827C-8BE76C905A82}" srcOrd="1" destOrd="0" presId="urn:microsoft.com/office/officeart/2005/8/layout/hierarchy1"/>
    <dgm:cxn modelId="{D3E25830-B7D1-4E93-86DD-786FDD1318BE}" type="presParOf" srcId="{99BDD592-B0C8-4F08-BF88-31E2AC11A3FC}" destId="{218A6888-7C0B-4979-8302-EB04DFA04DCD}" srcOrd="1" destOrd="0" presId="urn:microsoft.com/office/officeart/2005/8/layout/hierarchy1"/>
    <dgm:cxn modelId="{94838E1C-8033-498F-8552-4EE14EA44B31}" type="presParOf" srcId="{218A6888-7C0B-4979-8302-EB04DFA04DCD}" destId="{47383319-7036-4A0C-8162-D80DFC96F17E}" srcOrd="0" destOrd="0" presId="urn:microsoft.com/office/officeart/2005/8/layout/hierarchy1"/>
    <dgm:cxn modelId="{9A3A6DAC-0EBB-46C8-9DF4-5805CA64CFF2}" type="presParOf" srcId="{218A6888-7C0B-4979-8302-EB04DFA04DCD}" destId="{ACE9ABA1-DC46-4BF7-B987-29EAE566BFE1}" srcOrd="1" destOrd="0" presId="urn:microsoft.com/office/officeart/2005/8/layout/hierarchy1"/>
    <dgm:cxn modelId="{BD7F7D38-7D5F-4DDD-AF2C-75F155DA399A}" type="presParOf" srcId="{ACE9ABA1-DC46-4BF7-B987-29EAE566BFE1}" destId="{3C4673F7-6142-4271-990E-8DF7C322DF51}" srcOrd="0" destOrd="0" presId="urn:microsoft.com/office/officeart/2005/8/layout/hierarchy1"/>
    <dgm:cxn modelId="{05D2613A-DEAF-4E12-BF2A-7DD047F2B8CA}" type="presParOf" srcId="{3C4673F7-6142-4271-990E-8DF7C322DF51}" destId="{E0FEC35E-F5A3-48CF-8562-32DB4B394307}" srcOrd="0" destOrd="0" presId="urn:microsoft.com/office/officeart/2005/8/layout/hierarchy1"/>
    <dgm:cxn modelId="{13D2051A-885A-49CA-8599-75F8383AAD10}" type="presParOf" srcId="{3C4673F7-6142-4271-990E-8DF7C322DF51}" destId="{1B321F0C-F2C4-4B4F-9369-6C7233AE659B}" srcOrd="1" destOrd="0" presId="urn:microsoft.com/office/officeart/2005/8/layout/hierarchy1"/>
    <dgm:cxn modelId="{32970538-5A6D-496E-AFA0-39E13F82C6A3}" type="presParOf" srcId="{ACE9ABA1-DC46-4BF7-B987-29EAE566BFE1}" destId="{15544A6E-B9BA-4CF9-A905-9E9FA3CC00EB}" srcOrd="1" destOrd="0" presId="urn:microsoft.com/office/officeart/2005/8/layout/hierarchy1"/>
    <dgm:cxn modelId="{8C6757B3-35DC-4A14-BE87-CBB3AB755EE5}" type="presParOf" srcId="{3692D723-B5AB-4E79-AC3F-E62B146DB902}" destId="{CD485AFE-D346-4187-B8E7-74E4D2EF1DDC}" srcOrd="4" destOrd="0" presId="urn:microsoft.com/office/officeart/2005/8/layout/hierarchy1"/>
    <dgm:cxn modelId="{920422CC-B9B9-433D-8396-522FFBA5BA63}" type="presParOf" srcId="{3692D723-B5AB-4E79-AC3F-E62B146DB902}" destId="{D64E4877-9424-4A30-B1C3-3A6127BD9729}" srcOrd="5" destOrd="0" presId="urn:microsoft.com/office/officeart/2005/8/layout/hierarchy1"/>
    <dgm:cxn modelId="{B6471825-788F-4F92-8AEB-27D574CCEB80}" type="presParOf" srcId="{D64E4877-9424-4A30-B1C3-3A6127BD9729}" destId="{D1937BD9-1685-4C86-A5E1-8A16794605AF}" srcOrd="0" destOrd="0" presId="urn:microsoft.com/office/officeart/2005/8/layout/hierarchy1"/>
    <dgm:cxn modelId="{A349279F-F4B3-42F5-92F1-07ECC39369F9}" type="presParOf" srcId="{D1937BD9-1685-4C86-A5E1-8A16794605AF}" destId="{2047D00F-14B3-4F87-825C-AFC931EAD6A2}" srcOrd="0" destOrd="0" presId="urn:microsoft.com/office/officeart/2005/8/layout/hierarchy1"/>
    <dgm:cxn modelId="{24C695AF-245F-4BC3-9160-97A29A19BAA2}" type="presParOf" srcId="{D1937BD9-1685-4C86-A5E1-8A16794605AF}" destId="{25C291FF-5D83-46B1-B7B5-B8C3BA6556E2}" srcOrd="1" destOrd="0" presId="urn:microsoft.com/office/officeart/2005/8/layout/hierarchy1"/>
    <dgm:cxn modelId="{23163D33-DB49-433D-A348-594E0B104FA5}" type="presParOf" srcId="{D64E4877-9424-4A30-B1C3-3A6127BD9729}" destId="{E4373572-842B-4C9C-9917-377F0A4C3308}" srcOrd="1" destOrd="0" presId="urn:microsoft.com/office/officeart/2005/8/layout/hierarchy1"/>
    <dgm:cxn modelId="{EF8C2CED-4C7E-4DE1-B674-8D6CDEBA8D59}" type="presParOf" srcId="{E4373572-842B-4C9C-9917-377F0A4C3308}" destId="{BB3F9328-1A1E-4668-B8F1-206A04789009}" srcOrd="0" destOrd="0" presId="urn:microsoft.com/office/officeart/2005/8/layout/hierarchy1"/>
    <dgm:cxn modelId="{2BAF4421-4965-41F1-B195-28A6C666C6A9}" type="presParOf" srcId="{E4373572-842B-4C9C-9917-377F0A4C3308}" destId="{8446AEA7-FC00-4C6C-BE19-220F344DBE02}" srcOrd="1" destOrd="0" presId="urn:microsoft.com/office/officeart/2005/8/layout/hierarchy1"/>
    <dgm:cxn modelId="{D2AD2A39-D11B-4529-86DC-72FEF0247F09}" type="presParOf" srcId="{8446AEA7-FC00-4C6C-BE19-220F344DBE02}" destId="{120F87A4-8AF7-43AC-9145-6A1D22C24952}" srcOrd="0" destOrd="0" presId="urn:microsoft.com/office/officeart/2005/8/layout/hierarchy1"/>
    <dgm:cxn modelId="{9A322D4D-E5FD-498C-8161-0A9439E872EF}" type="presParOf" srcId="{120F87A4-8AF7-43AC-9145-6A1D22C24952}" destId="{84F03723-6192-4C4F-B135-7602476A2DBC}" srcOrd="0" destOrd="0" presId="urn:microsoft.com/office/officeart/2005/8/layout/hierarchy1"/>
    <dgm:cxn modelId="{D6BFD24B-12E1-4909-A838-6CCB31F8B97E}" type="presParOf" srcId="{120F87A4-8AF7-43AC-9145-6A1D22C24952}" destId="{E7395086-C5F3-4D75-85BD-B6A15297E8C9}" srcOrd="1" destOrd="0" presId="urn:microsoft.com/office/officeart/2005/8/layout/hierarchy1"/>
    <dgm:cxn modelId="{E1D06C21-DDE4-4FA8-82B7-F532989EABB6}" type="presParOf" srcId="{8446AEA7-FC00-4C6C-BE19-220F344DBE02}" destId="{3CF2CC8D-C34F-42FE-ACA1-3A0A9254E9C4}" srcOrd="1" destOrd="0" presId="urn:microsoft.com/office/officeart/2005/8/layout/hierarchy1"/>
    <dgm:cxn modelId="{8FD95ABA-7341-431C-B7FE-F7BB83222113}" type="presParOf" srcId="{3BE2081D-687C-4110-836F-014D557371D4}" destId="{2057F761-EA98-498E-9838-BBDDA70A9AEC}" srcOrd="6" destOrd="0" presId="urn:microsoft.com/office/officeart/2005/8/layout/hierarchy1"/>
    <dgm:cxn modelId="{CC277C6C-1DF8-4256-A541-F1F0EB767FD6}" type="presParOf" srcId="{3BE2081D-687C-4110-836F-014D557371D4}" destId="{2B73CD19-43ED-4ED6-874C-F82E02DB482F}" srcOrd="7" destOrd="0" presId="urn:microsoft.com/office/officeart/2005/8/layout/hierarchy1"/>
    <dgm:cxn modelId="{5B653712-FEC7-4CCB-963C-C6A8FBC3BFF2}" type="presParOf" srcId="{2B73CD19-43ED-4ED6-874C-F82E02DB482F}" destId="{BBAF94C4-1056-45E8-9F53-2F3872F67314}" srcOrd="0" destOrd="0" presId="urn:microsoft.com/office/officeart/2005/8/layout/hierarchy1"/>
    <dgm:cxn modelId="{4673EF97-1C6E-4FD1-973F-F0EE47FAB9FC}" type="presParOf" srcId="{BBAF94C4-1056-45E8-9F53-2F3872F67314}" destId="{17BF2078-C7EC-4624-8A0E-B12D8658B237}" srcOrd="0" destOrd="0" presId="urn:microsoft.com/office/officeart/2005/8/layout/hierarchy1"/>
    <dgm:cxn modelId="{41955081-3D4F-4722-A0C0-1F2C65F5FB3C}" type="presParOf" srcId="{BBAF94C4-1056-45E8-9F53-2F3872F67314}" destId="{F6AF89F7-EFA2-4E4C-97B0-18CDABAE322C}" srcOrd="1" destOrd="0" presId="urn:microsoft.com/office/officeart/2005/8/layout/hierarchy1"/>
    <dgm:cxn modelId="{B8DDF660-8363-4330-89FB-725A8A3A6D73}" type="presParOf" srcId="{2B73CD19-43ED-4ED6-874C-F82E02DB482F}" destId="{690E2399-FDEC-4FBD-892F-F8B6F8810AE6}" srcOrd="1" destOrd="0" presId="urn:microsoft.com/office/officeart/2005/8/layout/hierarchy1"/>
    <dgm:cxn modelId="{A003537E-F694-4C31-BF7E-3C6E5585FAA6}" type="presParOf" srcId="{690E2399-FDEC-4FBD-892F-F8B6F8810AE6}" destId="{1F09501C-5314-41EF-9D75-A59675ECB2F2}" srcOrd="0" destOrd="0" presId="urn:microsoft.com/office/officeart/2005/8/layout/hierarchy1"/>
    <dgm:cxn modelId="{5AFF6CDE-DE94-4D4C-A012-565E36D2C86F}" type="presParOf" srcId="{690E2399-FDEC-4FBD-892F-F8B6F8810AE6}" destId="{8722D085-7349-4082-BEA7-5CBD6A4E8563}" srcOrd="1" destOrd="0" presId="urn:microsoft.com/office/officeart/2005/8/layout/hierarchy1"/>
    <dgm:cxn modelId="{4FFD7B1D-13D8-40E3-A65E-20F819AFE402}" type="presParOf" srcId="{8722D085-7349-4082-BEA7-5CBD6A4E8563}" destId="{B371C0B0-B2BD-4B3E-8FB4-E7FA81A208BC}" srcOrd="0" destOrd="0" presId="urn:microsoft.com/office/officeart/2005/8/layout/hierarchy1"/>
    <dgm:cxn modelId="{F6795B9D-507D-429D-B3E8-AEEE651C2CB6}" type="presParOf" srcId="{B371C0B0-B2BD-4B3E-8FB4-E7FA81A208BC}" destId="{1619663A-22E1-4159-AEEF-213C2D953AC1}" srcOrd="0" destOrd="0" presId="urn:microsoft.com/office/officeart/2005/8/layout/hierarchy1"/>
    <dgm:cxn modelId="{B2CAAD1D-A94F-4763-9CA3-43D128C4DD52}" type="presParOf" srcId="{B371C0B0-B2BD-4B3E-8FB4-E7FA81A208BC}" destId="{0900D767-F51C-47FF-87BD-E00EE1F414D7}" srcOrd="1" destOrd="0" presId="urn:microsoft.com/office/officeart/2005/8/layout/hierarchy1"/>
    <dgm:cxn modelId="{812A0D91-ACF3-4384-B7E8-DE30D7BF7B24}" type="presParOf" srcId="{8722D085-7349-4082-BEA7-5CBD6A4E8563}" destId="{BE90AD85-E763-4229-B9D5-B8021435D8C2}" srcOrd="1" destOrd="0" presId="urn:microsoft.com/office/officeart/2005/8/layout/hierarchy1"/>
    <dgm:cxn modelId="{72FA5D1D-485F-480F-AAF9-2F877E70547E}" type="presParOf" srcId="{BE90AD85-E763-4229-B9D5-B8021435D8C2}" destId="{EA6280B7-6DC9-494E-B292-419C4E75B708}" srcOrd="0" destOrd="0" presId="urn:microsoft.com/office/officeart/2005/8/layout/hierarchy1"/>
    <dgm:cxn modelId="{0300C462-C805-4CA6-841D-B4D3E2B50BB7}" type="presParOf" srcId="{BE90AD85-E763-4229-B9D5-B8021435D8C2}" destId="{57A29E93-E678-480D-BDE3-225049B5E3DC}" srcOrd="1" destOrd="0" presId="urn:microsoft.com/office/officeart/2005/8/layout/hierarchy1"/>
    <dgm:cxn modelId="{D5B6C57A-1F86-4880-A2A5-BBB7F6DA524C}" type="presParOf" srcId="{57A29E93-E678-480D-BDE3-225049B5E3DC}" destId="{43427FAE-81BB-45DB-98DE-A3102AFCECE2}" srcOrd="0" destOrd="0" presId="urn:microsoft.com/office/officeart/2005/8/layout/hierarchy1"/>
    <dgm:cxn modelId="{13ECF091-3220-4107-8E55-DE201E3F3E3F}" type="presParOf" srcId="{43427FAE-81BB-45DB-98DE-A3102AFCECE2}" destId="{E98FFC97-A9D3-4A09-BDA0-4FB4F649AF95}" srcOrd="0" destOrd="0" presId="urn:microsoft.com/office/officeart/2005/8/layout/hierarchy1"/>
    <dgm:cxn modelId="{D16BD39C-79D5-4559-B92C-1225A81C3855}" type="presParOf" srcId="{43427FAE-81BB-45DB-98DE-A3102AFCECE2}" destId="{109EF668-B159-410C-9E03-2BF14FE40A06}" srcOrd="1" destOrd="0" presId="urn:microsoft.com/office/officeart/2005/8/layout/hierarchy1"/>
    <dgm:cxn modelId="{5FB244AD-BB1C-4F7B-9226-52B7C512D400}" type="presParOf" srcId="{57A29E93-E678-480D-BDE3-225049B5E3DC}" destId="{FBFCFE31-1BFA-43A8-9FC5-FFFE23233B4A}" srcOrd="1" destOrd="0" presId="urn:microsoft.com/office/officeart/2005/8/layout/hierarchy1"/>
    <dgm:cxn modelId="{4F48289B-42BE-46F6-9D00-AD187084CEB9}" type="presParOf" srcId="{690E2399-FDEC-4FBD-892F-F8B6F8810AE6}" destId="{4C113F47-0326-4FC2-94E1-51F99D5C4E18}" srcOrd="2" destOrd="0" presId="urn:microsoft.com/office/officeart/2005/8/layout/hierarchy1"/>
    <dgm:cxn modelId="{39ADD939-F267-49C6-B699-188668182D6F}" type="presParOf" srcId="{690E2399-FDEC-4FBD-892F-F8B6F8810AE6}" destId="{BB1EFA87-5FF0-4FC2-87BC-A18ACE5A60A6}" srcOrd="3" destOrd="0" presId="urn:microsoft.com/office/officeart/2005/8/layout/hierarchy1"/>
    <dgm:cxn modelId="{A5DB2A5E-67CB-42E3-B7D3-193E27EF544A}" type="presParOf" srcId="{BB1EFA87-5FF0-4FC2-87BC-A18ACE5A60A6}" destId="{2C7A1231-0BDD-4648-B186-765746510708}" srcOrd="0" destOrd="0" presId="urn:microsoft.com/office/officeart/2005/8/layout/hierarchy1"/>
    <dgm:cxn modelId="{A83B156E-4ED3-477B-BC33-231B4DF09227}" type="presParOf" srcId="{2C7A1231-0BDD-4648-B186-765746510708}" destId="{70239192-D8D5-4941-A37C-1377574CDD2B}" srcOrd="0" destOrd="0" presId="urn:microsoft.com/office/officeart/2005/8/layout/hierarchy1"/>
    <dgm:cxn modelId="{B07996CC-47AA-4611-BA8F-E9046738B9D3}" type="presParOf" srcId="{2C7A1231-0BDD-4648-B186-765746510708}" destId="{34B47E2E-00E0-4849-9730-D088DD79F42F}" srcOrd="1" destOrd="0" presId="urn:microsoft.com/office/officeart/2005/8/layout/hierarchy1"/>
    <dgm:cxn modelId="{C4E968D4-2E1A-4B01-9021-701D4B853A02}" type="presParOf" srcId="{BB1EFA87-5FF0-4FC2-87BC-A18ACE5A60A6}" destId="{B91289B3-C0A9-41D2-B53C-CF5DAF143481}" srcOrd="1" destOrd="0" presId="urn:microsoft.com/office/officeart/2005/8/layout/hierarchy1"/>
    <dgm:cxn modelId="{D71043B7-EB26-4E48-839C-3F62F8E32C30}" type="presParOf" srcId="{B91289B3-C0A9-41D2-B53C-CF5DAF143481}" destId="{17547E5E-C3FD-4D5A-91E9-307A3BF82B4D}" srcOrd="0" destOrd="0" presId="urn:microsoft.com/office/officeart/2005/8/layout/hierarchy1"/>
    <dgm:cxn modelId="{538E32F2-B6C7-46F9-AB10-77DB2613827C}" type="presParOf" srcId="{B91289B3-C0A9-41D2-B53C-CF5DAF143481}" destId="{B4CFF21B-01FB-4431-B2EE-4A1885FB7088}" srcOrd="1" destOrd="0" presId="urn:microsoft.com/office/officeart/2005/8/layout/hierarchy1"/>
    <dgm:cxn modelId="{F5D8C4AA-2712-406A-9255-F8154B37A0AF}" type="presParOf" srcId="{B4CFF21B-01FB-4431-B2EE-4A1885FB7088}" destId="{3C2EFAF4-D3BA-4ABD-ADE7-960FFF9CC011}" srcOrd="0" destOrd="0" presId="urn:microsoft.com/office/officeart/2005/8/layout/hierarchy1"/>
    <dgm:cxn modelId="{032D97A2-1980-452B-812A-986AF4027859}" type="presParOf" srcId="{3C2EFAF4-D3BA-4ABD-ADE7-960FFF9CC011}" destId="{EBBC1ECF-FB60-4102-9EBD-7C89E9183C5D}" srcOrd="0" destOrd="0" presId="urn:microsoft.com/office/officeart/2005/8/layout/hierarchy1"/>
    <dgm:cxn modelId="{22D301B7-6F7A-4ECD-9E83-9CE50D276F79}" type="presParOf" srcId="{3C2EFAF4-D3BA-4ABD-ADE7-960FFF9CC011}" destId="{897DDAC7-2E39-443C-9107-EF9B3ECB9E41}" srcOrd="1" destOrd="0" presId="urn:microsoft.com/office/officeart/2005/8/layout/hierarchy1"/>
    <dgm:cxn modelId="{A11F567F-BEA1-4A27-A240-BE53489A96AC}" type="presParOf" srcId="{B4CFF21B-01FB-4431-B2EE-4A1885FB7088}" destId="{5698637E-DF72-4197-A387-8B3443180A69}" srcOrd="1" destOrd="0" presId="urn:microsoft.com/office/officeart/2005/8/layout/hierarchy1"/>
    <dgm:cxn modelId="{EC657856-33B1-4730-AF56-727D61278882}" type="presParOf" srcId="{690E2399-FDEC-4FBD-892F-F8B6F8810AE6}" destId="{12CCE99D-0806-4831-9CA7-27717B5DF674}" srcOrd="4" destOrd="0" presId="urn:microsoft.com/office/officeart/2005/8/layout/hierarchy1"/>
    <dgm:cxn modelId="{74CCE31C-B02E-440D-B856-81C7F4CB169A}" type="presParOf" srcId="{690E2399-FDEC-4FBD-892F-F8B6F8810AE6}" destId="{5F4AA7E7-E275-4511-B40C-64E5DC030B53}" srcOrd="5" destOrd="0" presId="urn:microsoft.com/office/officeart/2005/8/layout/hierarchy1"/>
    <dgm:cxn modelId="{D5C491BD-9356-403A-89B2-C7A176C8852C}" type="presParOf" srcId="{5F4AA7E7-E275-4511-B40C-64E5DC030B53}" destId="{B8C37AC7-8DDA-4FE4-99EE-727789A07ECB}" srcOrd="0" destOrd="0" presId="urn:microsoft.com/office/officeart/2005/8/layout/hierarchy1"/>
    <dgm:cxn modelId="{751F777E-34E0-428C-AF92-64FD37812D67}" type="presParOf" srcId="{B8C37AC7-8DDA-4FE4-99EE-727789A07ECB}" destId="{3CA3C5A1-5FA0-4132-95E2-A9039FA603E0}" srcOrd="0" destOrd="0" presId="urn:microsoft.com/office/officeart/2005/8/layout/hierarchy1"/>
    <dgm:cxn modelId="{2792CF40-BD79-40DC-8FF1-EB1CCBAB63AA}" type="presParOf" srcId="{B8C37AC7-8DDA-4FE4-99EE-727789A07ECB}" destId="{9EF30AF9-E81C-41B2-936D-A22C8B180654}" srcOrd="1" destOrd="0" presId="urn:microsoft.com/office/officeart/2005/8/layout/hierarchy1"/>
    <dgm:cxn modelId="{E9F28A2C-DEA6-4C67-B1B8-7AA17C320A53}" type="presParOf" srcId="{5F4AA7E7-E275-4511-B40C-64E5DC030B53}" destId="{F011C80F-E2BB-4BBC-86B3-9FB8A0239763}" srcOrd="1" destOrd="0" presId="urn:microsoft.com/office/officeart/2005/8/layout/hierarchy1"/>
    <dgm:cxn modelId="{0635F822-78EB-45ED-B512-21CA4A078613}" type="presParOf" srcId="{F011C80F-E2BB-4BBC-86B3-9FB8A0239763}" destId="{62A746F7-5F4F-448E-8983-C3B0D480F500}" srcOrd="0" destOrd="0" presId="urn:microsoft.com/office/officeart/2005/8/layout/hierarchy1"/>
    <dgm:cxn modelId="{23A5D731-0932-4A1D-B33C-E3675CFAB9B7}" type="presParOf" srcId="{F011C80F-E2BB-4BBC-86B3-9FB8A0239763}" destId="{CB510C72-9D15-48D4-8BEF-D7187988CD4B}" srcOrd="1" destOrd="0" presId="urn:microsoft.com/office/officeart/2005/8/layout/hierarchy1"/>
    <dgm:cxn modelId="{2C1A35EB-EDBD-4BCD-BE8B-088BFACBC8A4}" type="presParOf" srcId="{CB510C72-9D15-48D4-8BEF-D7187988CD4B}" destId="{3362A5E0-AC4F-46C3-BB68-2ECD069E5AF1}" srcOrd="0" destOrd="0" presId="urn:microsoft.com/office/officeart/2005/8/layout/hierarchy1"/>
    <dgm:cxn modelId="{B3DEC150-74AD-483F-80A3-2008828AB701}" type="presParOf" srcId="{3362A5E0-AC4F-46C3-BB68-2ECD069E5AF1}" destId="{4E1CD3DE-D2DB-4A7B-9762-E70FBA820BF9}" srcOrd="0" destOrd="0" presId="urn:microsoft.com/office/officeart/2005/8/layout/hierarchy1"/>
    <dgm:cxn modelId="{743AC236-9627-4A10-A02C-542AF55E8073}" type="presParOf" srcId="{3362A5E0-AC4F-46C3-BB68-2ECD069E5AF1}" destId="{C329B835-8F5B-4DB1-B10A-64B73546F42E}" srcOrd="1" destOrd="0" presId="urn:microsoft.com/office/officeart/2005/8/layout/hierarchy1"/>
    <dgm:cxn modelId="{A78C91AC-36F6-4FFB-BA68-D5B174E80093}" type="presParOf" srcId="{CB510C72-9D15-48D4-8BEF-D7187988CD4B}" destId="{7160C1CF-632B-455E-8E99-8D64562C1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CE961-5E55-4164-BD30-BCF9EF9CC34A}">
      <dsp:nvSpPr>
        <dsp:cNvPr id="0" name=""/>
        <dsp:cNvSpPr/>
      </dsp:nvSpPr>
      <dsp:spPr>
        <a:xfrm>
          <a:off x="146943" y="410831"/>
          <a:ext cx="1472730" cy="546489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err="1" smtClean="0"/>
            <a:t>Reduce</a:t>
          </a:r>
          <a:r>
            <a:rPr lang="de-AT" sz="1800" b="1" kern="1200" dirty="0" smtClean="0"/>
            <a:t> CO</a:t>
          </a:r>
          <a:r>
            <a:rPr lang="de-AT" sz="1800" b="1" kern="1200" baseline="-25000" dirty="0" smtClean="0"/>
            <a:t>2 </a:t>
          </a:r>
          <a:endParaRPr lang="de-AT" sz="1800" b="1" kern="1200" baseline="-25000" dirty="0"/>
        </a:p>
      </dsp:txBody>
      <dsp:txXfrm>
        <a:off x="146943" y="410831"/>
        <a:ext cx="1472730" cy="546489"/>
      </dsp:txXfrm>
    </dsp:sp>
    <dsp:sp modelId="{ADAE6B6F-B01C-4503-8A60-6CFF2070F69C}">
      <dsp:nvSpPr>
        <dsp:cNvPr id="0" name=""/>
        <dsp:cNvSpPr/>
      </dsp:nvSpPr>
      <dsp:spPr>
        <a:xfrm>
          <a:off x="1577205" y="410831"/>
          <a:ext cx="1266603" cy="546489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err="1" smtClean="0"/>
            <a:t>offset</a:t>
          </a:r>
          <a:r>
            <a:rPr lang="de-AT" sz="1800" b="1" kern="1200" dirty="0" smtClean="0"/>
            <a:t> </a:t>
          </a:r>
          <a:r>
            <a:rPr lang="de-AT" sz="1800" b="1" kern="1200" dirty="0" smtClean="0"/>
            <a:t>CO</a:t>
          </a:r>
          <a:r>
            <a:rPr lang="de-AT" sz="1800" b="1" kern="1200" baseline="-25000" dirty="0" smtClean="0"/>
            <a:t>2</a:t>
          </a:r>
          <a:r>
            <a:rPr lang="de-AT" sz="1800" b="1" kern="1200" dirty="0" smtClean="0"/>
            <a:t> </a:t>
          </a:r>
          <a:endParaRPr lang="de-AT" sz="1800" b="1" kern="1200" dirty="0"/>
        </a:p>
      </dsp:txBody>
      <dsp:txXfrm>
        <a:off x="1577205" y="410831"/>
        <a:ext cx="1266603" cy="546489"/>
      </dsp:txXfrm>
    </dsp:sp>
    <dsp:sp modelId="{A2313B1A-05EB-442F-A5AC-CA969089B3DE}">
      <dsp:nvSpPr>
        <dsp:cNvPr id="0" name=""/>
        <dsp:cNvSpPr/>
      </dsp:nvSpPr>
      <dsp:spPr>
        <a:xfrm>
          <a:off x="2773957" y="410831"/>
          <a:ext cx="2374107" cy="547907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err="1" smtClean="0"/>
            <a:t>Students</a:t>
          </a:r>
          <a:r>
            <a:rPr lang="de-AT" sz="1800" b="1" kern="1200" dirty="0" smtClean="0"/>
            <a:t> </a:t>
          </a:r>
          <a:r>
            <a:rPr lang="de-AT" sz="1800" b="1" kern="1200" dirty="0" err="1" smtClean="0"/>
            <a:t>to</a:t>
          </a:r>
          <a:r>
            <a:rPr lang="de-AT" sz="1800" b="1" kern="1200" dirty="0" smtClean="0"/>
            <a:t> </a:t>
          </a:r>
          <a:r>
            <a:rPr lang="de-AT" sz="1800" b="1" kern="1200" dirty="0" err="1" smtClean="0"/>
            <a:t>changemakers</a:t>
          </a:r>
          <a:endParaRPr lang="de-AT" sz="1800" b="1" kern="1200" dirty="0"/>
        </a:p>
      </dsp:txBody>
      <dsp:txXfrm>
        <a:off x="2773957" y="410831"/>
        <a:ext cx="2374107" cy="547907"/>
      </dsp:txXfrm>
    </dsp:sp>
    <dsp:sp modelId="{1216BE37-F5A6-429C-BEB5-4BAC03C41684}">
      <dsp:nvSpPr>
        <dsp:cNvPr id="0" name=""/>
        <dsp:cNvSpPr/>
      </dsp:nvSpPr>
      <dsp:spPr>
        <a:xfrm>
          <a:off x="5004047" y="398694"/>
          <a:ext cx="1846931" cy="547907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24003" rIns="0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err="1" smtClean="0"/>
            <a:t>Develop</a:t>
          </a:r>
          <a:r>
            <a:rPr lang="de-AT" sz="1800" b="1" kern="1200" dirty="0" smtClean="0"/>
            <a:t> </a:t>
          </a:r>
          <a:r>
            <a:rPr lang="de-AT" sz="1800" b="1" kern="1200" dirty="0" err="1" smtClean="0"/>
            <a:t>joint</a:t>
          </a:r>
          <a:r>
            <a:rPr lang="de-AT" sz="1800" b="1" kern="1200" dirty="0" smtClean="0"/>
            <a:t> </a:t>
          </a:r>
          <a:r>
            <a:rPr lang="de-AT" sz="1800" b="1" kern="1200" dirty="0" err="1" smtClean="0"/>
            <a:t>vision</a:t>
          </a:r>
          <a:r>
            <a:rPr lang="de-AT" sz="1800" b="1" kern="1200" dirty="0" smtClean="0"/>
            <a:t> </a:t>
          </a:r>
          <a:endParaRPr lang="de-AT" sz="1800" b="1" kern="1200" dirty="0"/>
        </a:p>
      </dsp:txBody>
      <dsp:txXfrm>
        <a:off x="5004047" y="398694"/>
        <a:ext cx="1846931" cy="547907"/>
      </dsp:txXfrm>
    </dsp:sp>
    <dsp:sp modelId="{359E7CB2-7D86-419D-98ED-3D40D13C0E88}">
      <dsp:nvSpPr>
        <dsp:cNvPr id="0" name=""/>
        <dsp:cNvSpPr/>
      </dsp:nvSpPr>
      <dsp:spPr>
        <a:xfrm>
          <a:off x="6732240" y="383031"/>
          <a:ext cx="2258679" cy="546489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24003" rIns="0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err="1" smtClean="0"/>
            <a:t>Involve</a:t>
          </a:r>
          <a:r>
            <a:rPr lang="de-AT" sz="1800" b="1" kern="1200" dirty="0" smtClean="0"/>
            <a:t> </a:t>
          </a:r>
          <a:r>
            <a:rPr lang="de-AT" sz="1800" b="1" kern="1200" dirty="0" err="1" smtClean="0"/>
            <a:t>stakeholders</a:t>
          </a:r>
          <a:r>
            <a:rPr lang="de-AT" sz="1800" b="1" kern="1200" dirty="0" smtClean="0"/>
            <a:t> </a:t>
          </a:r>
          <a:endParaRPr lang="de-AT" sz="1800" b="1" kern="1200" dirty="0"/>
        </a:p>
      </dsp:txBody>
      <dsp:txXfrm>
        <a:off x="6732240" y="383031"/>
        <a:ext cx="2258679" cy="5464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746F7-5F4F-448E-8983-C3B0D480F500}">
      <dsp:nvSpPr>
        <dsp:cNvPr id="0" name=""/>
        <dsp:cNvSpPr/>
      </dsp:nvSpPr>
      <dsp:spPr>
        <a:xfrm>
          <a:off x="5931675" y="3683380"/>
          <a:ext cx="91440" cy="720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380"/>
              </a:lnTo>
              <a:lnTo>
                <a:pt x="47434" y="680380"/>
              </a:lnTo>
              <a:lnTo>
                <a:pt x="47434" y="720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CE99D-0806-4831-9CA7-27717B5DF674}">
      <dsp:nvSpPr>
        <dsp:cNvPr id="0" name=""/>
        <dsp:cNvSpPr/>
      </dsp:nvSpPr>
      <dsp:spPr>
        <a:xfrm>
          <a:off x="5473680" y="2413238"/>
          <a:ext cx="503714" cy="99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323"/>
              </a:lnTo>
              <a:lnTo>
                <a:pt x="503714" y="958323"/>
              </a:lnTo>
              <a:lnTo>
                <a:pt x="503714" y="99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47E5E-C3FD-4D5A-91E9-307A3BF82B4D}">
      <dsp:nvSpPr>
        <dsp:cNvPr id="0" name=""/>
        <dsp:cNvSpPr/>
      </dsp:nvSpPr>
      <dsp:spPr>
        <a:xfrm>
          <a:off x="5407910" y="3524078"/>
          <a:ext cx="91440" cy="87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681"/>
              </a:lnTo>
              <a:lnTo>
                <a:pt x="76630" y="839681"/>
              </a:lnTo>
              <a:lnTo>
                <a:pt x="76630" y="8793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3F47-0326-4FC2-94E1-51F99D5C4E18}">
      <dsp:nvSpPr>
        <dsp:cNvPr id="0" name=""/>
        <dsp:cNvSpPr/>
      </dsp:nvSpPr>
      <dsp:spPr>
        <a:xfrm>
          <a:off x="5407910" y="2413238"/>
          <a:ext cx="91440" cy="838720"/>
        </a:xfrm>
        <a:custGeom>
          <a:avLst/>
          <a:gdLst/>
          <a:ahLst/>
          <a:cxnLst/>
          <a:rect l="0" t="0" r="0" b="0"/>
          <a:pathLst>
            <a:path>
              <a:moveTo>
                <a:pt x="65769" y="0"/>
              </a:moveTo>
              <a:lnTo>
                <a:pt x="65769" y="799021"/>
              </a:lnTo>
              <a:lnTo>
                <a:pt x="45720" y="799021"/>
              </a:lnTo>
              <a:lnTo>
                <a:pt x="45720" y="838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80B7-6DC9-494E-B292-419C4E75B708}">
      <dsp:nvSpPr>
        <dsp:cNvPr id="0" name=""/>
        <dsp:cNvSpPr/>
      </dsp:nvSpPr>
      <dsp:spPr>
        <a:xfrm>
          <a:off x="4884145" y="3379433"/>
          <a:ext cx="91440" cy="102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4326"/>
              </a:lnTo>
              <a:lnTo>
                <a:pt x="76630" y="984326"/>
              </a:lnTo>
              <a:lnTo>
                <a:pt x="76630" y="1024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9501C-5314-41EF-9D75-A59675ECB2F2}">
      <dsp:nvSpPr>
        <dsp:cNvPr id="0" name=""/>
        <dsp:cNvSpPr/>
      </dsp:nvSpPr>
      <dsp:spPr>
        <a:xfrm>
          <a:off x="4929865" y="2413238"/>
          <a:ext cx="543814" cy="694075"/>
        </a:xfrm>
        <a:custGeom>
          <a:avLst/>
          <a:gdLst/>
          <a:ahLst/>
          <a:cxnLst/>
          <a:rect l="0" t="0" r="0" b="0"/>
          <a:pathLst>
            <a:path>
              <a:moveTo>
                <a:pt x="543814" y="0"/>
              </a:moveTo>
              <a:lnTo>
                <a:pt x="543814" y="654376"/>
              </a:lnTo>
              <a:lnTo>
                <a:pt x="0" y="654376"/>
              </a:lnTo>
              <a:lnTo>
                <a:pt x="0" y="694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F761-EA98-498E-9838-BBDDA70A9AEC}">
      <dsp:nvSpPr>
        <dsp:cNvPr id="0" name=""/>
        <dsp:cNvSpPr/>
      </dsp:nvSpPr>
      <dsp:spPr>
        <a:xfrm>
          <a:off x="3032146" y="1249288"/>
          <a:ext cx="2441533" cy="70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99"/>
              </a:lnTo>
              <a:lnTo>
                <a:pt x="2441533" y="666199"/>
              </a:lnTo>
              <a:lnTo>
                <a:pt x="2441533" y="705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F9328-1A1E-4668-B8F1-206A04789009}">
      <dsp:nvSpPr>
        <dsp:cNvPr id="0" name=""/>
        <dsp:cNvSpPr/>
      </dsp:nvSpPr>
      <dsp:spPr>
        <a:xfrm>
          <a:off x="4360380" y="3683380"/>
          <a:ext cx="91440" cy="720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380"/>
              </a:lnTo>
              <a:lnTo>
                <a:pt x="76630" y="680380"/>
              </a:lnTo>
              <a:lnTo>
                <a:pt x="76630" y="720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5AFE-D346-4187-B8E7-74E4D2EF1DDC}">
      <dsp:nvSpPr>
        <dsp:cNvPr id="0" name=""/>
        <dsp:cNvSpPr/>
      </dsp:nvSpPr>
      <dsp:spPr>
        <a:xfrm>
          <a:off x="3913207" y="2413238"/>
          <a:ext cx="492893" cy="99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323"/>
              </a:lnTo>
              <a:lnTo>
                <a:pt x="492893" y="958323"/>
              </a:lnTo>
              <a:lnTo>
                <a:pt x="492893" y="99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83319-7036-4A0C-8162-D80DFC96F17E}">
      <dsp:nvSpPr>
        <dsp:cNvPr id="0" name=""/>
        <dsp:cNvSpPr/>
      </dsp:nvSpPr>
      <dsp:spPr>
        <a:xfrm>
          <a:off x="3836615" y="3524078"/>
          <a:ext cx="91440" cy="87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681"/>
              </a:lnTo>
              <a:lnTo>
                <a:pt x="76630" y="839681"/>
              </a:lnTo>
              <a:lnTo>
                <a:pt x="76630" y="8793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DB6F2-D6ED-43F8-BA87-FFFCB85A695D}">
      <dsp:nvSpPr>
        <dsp:cNvPr id="0" name=""/>
        <dsp:cNvSpPr/>
      </dsp:nvSpPr>
      <dsp:spPr>
        <a:xfrm>
          <a:off x="3836615" y="2413238"/>
          <a:ext cx="91440" cy="838720"/>
        </a:xfrm>
        <a:custGeom>
          <a:avLst/>
          <a:gdLst/>
          <a:ahLst/>
          <a:cxnLst/>
          <a:rect l="0" t="0" r="0" b="0"/>
          <a:pathLst>
            <a:path>
              <a:moveTo>
                <a:pt x="76591" y="0"/>
              </a:moveTo>
              <a:lnTo>
                <a:pt x="76591" y="799021"/>
              </a:lnTo>
              <a:lnTo>
                <a:pt x="45720" y="799021"/>
              </a:lnTo>
              <a:lnTo>
                <a:pt x="45720" y="838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122C2-55F3-48CC-A2D8-917A275927E4}">
      <dsp:nvSpPr>
        <dsp:cNvPr id="0" name=""/>
        <dsp:cNvSpPr/>
      </dsp:nvSpPr>
      <dsp:spPr>
        <a:xfrm>
          <a:off x="3312850" y="3424668"/>
          <a:ext cx="91440" cy="978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9092"/>
              </a:lnTo>
              <a:lnTo>
                <a:pt x="76630" y="939092"/>
              </a:lnTo>
              <a:lnTo>
                <a:pt x="76630" y="9787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50EE2-5A3A-435F-B1DF-01760EEE9C82}">
      <dsp:nvSpPr>
        <dsp:cNvPr id="0" name=""/>
        <dsp:cNvSpPr/>
      </dsp:nvSpPr>
      <dsp:spPr>
        <a:xfrm>
          <a:off x="3358570" y="2413238"/>
          <a:ext cx="554636" cy="739309"/>
        </a:xfrm>
        <a:custGeom>
          <a:avLst/>
          <a:gdLst/>
          <a:ahLst/>
          <a:cxnLst/>
          <a:rect l="0" t="0" r="0" b="0"/>
          <a:pathLst>
            <a:path>
              <a:moveTo>
                <a:pt x="554636" y="0"/>
              </a:moveTo>
              <a:lnTo>
                <a:pt x="554636" y="699610"/>
              </a:lnTo>
              <a:lnTo>
                <a:pt x="0" y="699610"/>
              </a:lnTo>
              <a:lnTo>
                <a:pt x="0" y="7393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B18F9-B980-4608-BA69-DB0AD44951BB}">
      <dsp:nvSpPr>
        <dsp:cNvPr id="0" name=""/>
        <dsp:cNvSpPr/>
      </dsp:nvSpPr>
      <dsp:spPr>
        <a:xfrm>
          <a:off x="3032146" y="1249288"/>
          <a:ext cx="881060" cy="70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99"/>
              </a:lnTo>
              <a:lnTo>
                <a:pt x="881060" y="666199"/>
              </a:lnTo>
              <a:lnTo>
                <a:pt x="881060" y="705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EA8DE-5BEF-400C-8CFC-17A3A2D12036}">
      <dsp:nvSpPr>
        <dsp:cNvPr id="0" name=""/>
        <dsp:cNvSpPr/>
      </dsp:nvSpPr>
      <dsp:spPr>
        <a:xfrm>
          <a:off x="2789086" y="3683380"/>
          <a:ext cx="91440" cy="740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448"/>
              </a:lnTo>
              <a:lnTo>
                <a:pt x="59338" y="700448"/>
              </a:lnTo>
              <a:lnTo>
                <a:pt x="59338" y="7401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0F6E6-EFE2-4DF9-A655-3894A97073C5}">
      <dsp:nvSpPr>
        <dsp:cNvPr id="0" name=""/>
        <dsp:cNvSpPr/>
      </dsp:nvSpPr>
      <dsp:spPr>
        <a:xfrm>
          <a:off x="2329035" y="2411924"/>
          <a:ext cx="505770" cy="99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37"/>
              </a:lnTo>
              <a:lnTo>
                <a:pt x="505770" y="959637"/>
              </a:lnTo>
              <a:lnTo>
                <a:pt x="505770" y="999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4640-FB4B-4EAD-BFA6-B8948241CD85}">
      <dsp:nvSpPr>
        <dsp:cNvPr id="0" name=""/>
        <dsp:cNvSpPr/>
      </dsp:nvSpPr>
      <dsp:spPr>
        <a:xfrm>
          <a:off x="2265321" y="3524078"/>
          <a:ext cx="91440" cy="899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9750"/>
              </a:lnTo>
              <a:lnTo>
                <a:pt x="59338" y="859750"/>
              </a:lnTo>
              <a:lnTo>
                <a:pt x="59338" y="8994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647AB-6B5D-4121-8881-B7860A7DB857}">
      <dsp:nvSpPr>
        <dsp:cNvPr id="0" name=""/>
        <dsp:cNvSpPr/>
      </dsp:nvSpPr>
      <dsp:spPr>
        <a:xfrm>
          <a:off x="2265321" y="2411924"/>
          <a:ext cx="91440" cy="840034"/>
        </a:xfrm>
        <a:custGeom>
          <a:avLst/>
          <a:gdLst/>
          <a:ahLst/>
          <a:cxnLst/>
          <a:rect l="0" t="0" r="0" b="0"/>
          <a:pathLst>
            <a:path>
              <a:moveTo>
                <a:pt x="63714" y="0"/>
              </a:moveTo>
              <a:lnTo>
                <a:pt x="63714" y="800335"/>
              </a:lnTo>
              <a:lnTo>
                <a:pt x="45720" y="800335"/>
              </a:lnTo>
              <a:lnTo>
                <a:pt x="45720" y="8400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BC8A0-0A2D-4893-A276-1346A4FE2013}">
      <dsp:nvSpPr>
        <dsp:cNvPr id="0" name=""/>
        <dsp:cNvSpPr/>
      </dsp:nvSpPr>
      <dsp:spPr>
        <a:xfrm>
          <a:off x="1741556" y="3379433"/>
          <a:ext cx="91440" cy="10440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4395"/>
              </a:lnTo>
              <a:lnTo>
                <a:pt x="59338" y="1004395"/>
              </a:lnTo>
              <a:lnTo>
                <a:pt x="59338" y="1044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FEB5-D5C4-47F0-B4AF-363ED6BDAD92}">
      <dsp:nvSpPr>
        <dsp:cNvPr id="0" name=""/>
        <dsp:cNvSpPr/>
      </dsp:nvSpPr>
      <dsp:spPr>
        <a:xfrm>
          <a:off x="1787276" y="2411924"/>
          <a:ext cx="541759" cy="695389"/>
        </a:xfrm>
        <a:custGeom>
          <a:avLst/>
          <a:gdLst/>
          <a:ahLst/>
          <a:cxnLst/>
          <a:rect l="0" t="0" r="0" b="0"/>
          <a:pathLst>
            <a:path>
              <a:moveTo>
                <a:pt x="541759" y="0"/>
              </a:moveTo>
              <a:lnTo>
                <a:pt x="541759" y="655690"/>
              </a:lnTo>
              <a:lnTo>
                <a:pt x="0" y="655690"/>
              </a:lnTo>
              <a:lnTo>
                <a:pt x="0" y="6953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31A19-3A0B-47B1-A7C1-7A0A49726932}">
      <dsp:nvSpPr>
        <dsp:cNvPr id="0" name=""/>
        <dsp:cNvSpPr/>
      </dsp:nvSpPr>
      <dsp:spPr>
        <a:xfrm>
          <a:off x="2329035" y="1249288"/>
          <a:ext cx="703111" cy="704584"/>
        </a:xfrm>
        <a:custGeom>
          <a:avLst/>
          <a:gdLst/>
          <a:ahLst/>
          <a:cxnLst/>
          <a:rect l="0" t="0" r="0" b="0"/>
          <a:pathLst>
            <a:path>
              <a:moveTo>
                <a:pt x="703111" y="0"/>
              </a:moveTo>
              <a:lnTo>
                <a:pt x="703111" y="664885"/>
              </a:lnTo>
              <a:lnTo>
                <a:pt x="0" y="664885"/>
              </a:lnTo>
              <a:lnTo>
                <a:pt x="0" y="704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DEEF5-43A9-4B98-870F-83110E586107}">
      <dsp:nvSpPr>
        <dsp:cNvPr id="0" name=""/>
        <dsp:cNvSpPr/>
      </dsp:nvSpPr>
      <dsp:spPr>
        <a:xfrm>
          <a:off x="1129046" y="3584598"/>
          <a:ext cx="91440" cy="823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3317"/>
              </a:lnTo>
              <a:lnTo>
                <a:pt x="134465" y="783317"/>
              </a:lnTo>
              <a:lnTo>
                <a:pt x="134465" y="823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D771A-5BB1-43DE-A3D0-7E1EC3983B39}">
      <dsp:nvSpPr>
        <dsp:cNvPr id="0" name=""/>
        <dsp:cNvSpPr/>
      </dsp:nvSpPr>
      <dsp:spPr>
        <a:xfrm>
          <a:off x="735838" y="2413238"/>
          <a:ext cx="438927" cy="899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540"/>
              </a:lnTo>
              <a:lnTo>
                <a:pt x="438927" y="859540"/>
              </a:lnTo>
              <a:lnTo>
                <a:pt x="438927" y="8992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D1B2C-DC02-4C91-9034-DA71CDE01454}">
      <dsp:nvSpPr>
        <dsp:cNvPr id="0" name=""/>
        <dsp:cNvSpPr/>
      </dsp:nvSpPr>
      <dsp:spPr>
        <a:xfrm>
          <a:off x="694026" y="3467355"/>
          <a:ext cx="91440" cy="940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0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36B8B-59CB-4C1D-8415-CEF679BB2FDF}">
      <dsp:nvSpPr>
        <dsp:cNvPr id="0" name=""/>
        <dsp:cNvSpPr/>
      </dsp:nvSpPr>
      <dsp:spPr>
        <a:xfrm>
          <a:off x="690118" y="2413238"/>
          <a:ext cx="91440" cy="781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98"/>
              </a:lnTo>
              <a:lnTo>
                <a:pt x="49628" y="742298"/>
              </a:lnTo>
              <a:lnTo>
                <a:pt x="49628" y="781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C7ED3-1E9E-4AF0-B194-68FB526401B5}">
      <dsp:nvSpPr>
        <dsp:cNvPr id="0" name=""/>
        <dsp:cNvSpPr/>
      </dsp:nvSpPr>
      <dsp:spPr>
        <a:xfrm>
          <a:off x="170261" y="3357386"/>
          <a:ext cx="91440" cy="1050228"/>
        </a:xfrm>
        <a:custGeom>
          <a:avLst/>
          <a:gdLst/>
          <a:ahLst/>
          <a:cxnLst/>
          <a:rect l="0" t="0" r="0" b="0"/>
          <a:pathLst>
            <a:path>
              <a:moveTo>
                <a:pt x="95391" y="0"/>
              </a:moveTo>
              <a:lnTo>
                <a:pt x="95391" y="1010529"/>
              </a:lnTo>
              <a:lnTo>
                <a:pt x="45720" y="1010529"/>
              </a:lnTo>
              <a:lnTo>
                <a:pt x="45720" y="10502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437D3-5F4E-4EF7-A0FA-1F9A1CBF3624}">
      <dsp:nvSpPr>
        <dsp:cNvPr id="0" name=""/>
        <dsp:cNvSpPr/>
      </dsp:nvSpPr>
      <dsp:spPr>
        <a:xfrm>
          <a:off x="265653" y="2413238"/>
          <a:ext cx="470185" cy="672028"/>
        </a:xfrm>
        <a:custGeom>
          <a:avLst/>
          <a:gdLst/>
          <a:ahLst/>
          <a:cxnLst/>
          <a:rect l="0" t="0" r="0" b="0"/>
          <a:pathLst>
            <a:path>
              <a:moveTo>
                <a:pt x="470185" y="0"/>
              </a:moveTo>
              <a:lnTo>
                <a:pt x="470185" y="632329"/>
              </a:lnTo>
              <a:lnTo>
                <a:pt x="0" y="632329"/>
              </a:lnTo>
              <a:lnTo>
                <a:pt x="0" y="672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6366-F149-4EC0-BEC6-81D7AF32E118}">
      <dsp:nvSpPr>
        <dsp:cNvPr id="0" name=""/>
        <dsp:cNvSpPr/>
      </dsp:nvSpPr>
      <dsp:spPr>
        <a:xfrm>
          <a:off x="735838" y="1249288"/>
          <a:ext cx="2296308" cy="705898"/>
        </a:xfrm>
        <a:custGeom>
          <a:avLst/>
          <a:gdLst/>
          <a:ahLst/>
          <a:cxnLst/>
          <a:rect l="0" t="0" r="0" b="0"/>
          <a:pathLst>
            <a:path>
              <a:moveTo>
                <a:pt x="2296308" y="0"/>
              </a:moveTo>
              <a:lnTo>
                <a:pt x="2296308" y="666199"/>
              </a:lnTo>
              <a:lnTo>
                <a:pt x="0" y="666199"/>
              </a:lnTo>
              <a:lnTo>
                <a:pt x="0" y="705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69847-B7A0-4D73-835D-CAB6D70AE2A9}">
      <dsp:nvSpPr>
        <dsp:cNvPr id="0" name=""/>
        <dsp:cNvSpPr/>
      </dsp:nvSpPr>
      <dsp:spPr>
        <a:xfrm>
          <a:off x="1829986" y="159270"/>
          <a:ext cx="2404320" cy="109001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78C48-0447-4B72-9759-29DAFC927044}">
      <dsp:nvSpPr>
        <dsp:cNvPr id="0" name=""/>
        <dsp:cNvSpPr/>
      </dsp:nvSpPr>
      <dsp:spPr>
        <a:xfrm>
          <a:off x="1877601" y="204504"/>
          <a:ext cx="2404320" cy="109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rgbClr val="002060"/>
              </a:solidFill>
            </a:rPr>
            <a:t>BOKU </a:t>
          </a:r>
          <a:br>
            <a:rPr lang="de-DE" sz="2000" b="1" kern="1200" dirty="0" smtClean="0">
              <a:solidFill>
                <a:srgbClr val="002060"/>
              </a:solidFill>
            </a:rPr>
          </a:br>
          <a:r>
            <a:rPr lang="de-AT" sz="2000" b="1" kern="1200" dirty="0" err="1" smtClean="0">
              <a:solidFill>
                <a:srgbClr val="002060"/>
              </a:solidFill>
            </a:rPr>
            <a:t>Sustainability</a:t>
          </a:r>
          <a:r>
            <a:rPr lang="de-AT" sz="2000" b="1" kern="1200" dirty="0" smtClean="0">
              <a:solidFill>
                <a:srgbClr val="002060"/>
              </a:solidFill>
            </a:rPr>
            <a:t> </a:t>
          </a:r>
          <a:r>
            <a:rPr lang="de-AT" sz="2000" b="1" kern="1200" dirty="0" err="1" smtClean="0">
              <a:solidFill>
                <a:srgbClr val="002060"/>
              </a:solidFill>
            </a:rPr>
            <a:t>Strategy</a:t>
          </a:r>
          <a:r>
            <a:rPr lang="de-AT" sz="2000" b="1" kern="1200" dirty="0" smtClean="0">
              <a:solidFill>
                <a:srgbClr val="002060"/>
              </a:solidFill>
            </a:rPr>
            <a:t> </a:t>
          </a:r>
          <a:endParaRPr lang="de-DE" sz="2000" b="1" kern="1200" dirty="0">
            <a:solidFill>
              <a:srgbClr val="002060"/>
            </a:solidFill>
          </a:endParaRPr>
        </a:p>
      </dsp:txBody>
      <dsp:txXfrm>
        <a:off x="1877601" y="204504"/>
        <a:ext cx="2404320" cy="1090018"/>
      </dsp:txXfrm>
    </dsp:sp>
    <dsp:sp modelId="{E1C5C5EA-646A-4AF6-B12D-CC58F74CE78F}">
      <dsp:nvSpPr>
        <dsp:cNvPr id="0" name=""/>
        <dsp:cNvSpPr/>
      </dsp:nvSpPr>
      <dsp:spPr>
        <a:xfrm>
          <a:off x="16141" y="1955187"/>
          <a:ext cx="1439393" cy="45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D4F21-6A66-4BB9-9F3A-A345AC1FF863}">
      <dsp:nvSpPr>
        <dsp:cNvPr id="0" name=""/>
        <dsp:cNvSpPr/>
      </dsp:nvSpPr>
      <dsp:spPr>
        <a:xfrm>
          <a:off x="63756" y="2000422"/>
          <a:ext cx="1439393" cy="45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rgbClr val="002060"/>
              </a:solidFill>
            </a:rPr>
            <a:t>Research </a:t>
          </a:r>
          <a:endParaRPr lang="de-DE" sz="1600" b="1" kern="1200" dirty="0">
            <a:solidFill>
              <a:srgbClr val="002060"/>
            </a:solidFill>
          </a:endParaRPr>
        </a:p>
      </dsp:txBody>
      <dsp:txXfrm>
        <a:off x="63756" y="2000422"/>
        <a:ext cx="1439393" cy="458050"/>
      </dsp:txXfrm>
    </dsp:sp>
    <dsp:sp modelId="{7F9B0B21-2F34-4BFA-8131-2EB5CA5BCA59}">
      <dsp:nvSpPr>
        <dsp:cNvPr id="0" name=""/>
        <dsp:cNvSpPr/>
      </dsp:nvSpPr>
      <dsp:spPr>
        <a:xfrm>
          <a:off x="51385" y="3085266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E9474-3DF8-4BEC-93D1-FD729E31CDBA}">
      <dsp:nvSpPr>
        <dsp:cNvPr id="0" name=""/>
        <dsp:cNvSpPr/>
      </dsp:nvSpPr>
      <dsp:spPr>
        <a:xfrm>
          <a:off x="99000" y="3130501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 </a:t>
          </a:r>
          <a:endParaRPr lang="de-DE" sz="1200" kern="1200" dirty="0"/>
        </a:p>
      </dsp:txBody>
      <dsp:txXfrm>
        <a:off x="99000" y="3130501"/>
        <a:ext cx="428534" cy="272119"/>
      </dsp:txXfrm>
    </dsp:sp>
    <dsp:sp modelId="{1045079B-DF44-4992-B6E4-519559089E6D}">
      <dsp:nvSpPr>
        <dsp:cNvPr id="0" name=""/>
        <dsp:cNvSpPr/>
      </dsp:nvSpPr>
      <dsp:spPr>
        <a:xfrm>
          <a:off x="1714" y="4407614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75D15-EA28-47C8-A0BC-58C669B29418}">
      <dsp:nvSpPr>
        <dsp:cNvPr id="0" name=""/>
        <dsp:cNvSpPr/>
      </dsp:nvSpPr>
      <dsp:spPr>
        <a:xfrm>
          <a:off x="49329" y="4452849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9329" y="4452849"/>
        <a:ext cx="428534" cy="272119"/>
      </dsp:txXfrm>
    </dsp:sp>
    <dsp:sp modelId="{7FDF3ED6-2ADC-4F2F-8547-911DFCCA02B7}">
      <dsp:nvSpPr>
        <dsp:cNvPr id="0" name=""/>
        <dsp:cNvSpPr/>
      </dsp:nvSpPr>
      <dsp:spPr>
        <a:xfrm>
          <a:off x="525479" y="3195235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9DDB-3C09-4BA0-AB55-C137DC13BD1F}">
      <dsp:nvSpPr>
        <dsp:cNvPr id="0" name=""/>
        <dsp:cNvSpPr/>
      </dsp:nvSpPr>
      <dsp:spPr>
        <a:xfrm>
          <a:off x="573094" y="3240470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73094" y="3240470"/>
        <a:ext cx="428534" cy="272119"/>
      </dsp:txXfrm>
    </dsp:sp>
    <dsp:sp modelId="{FBBAB79B-8DBA-4F90-806A-2DFABDEB35C2}">
      <dsp:nvSpPr>
        <dsp:cNvPr id="0" name=""/>
        <dsp:cNvSpPr/>
      </dsp:nvSpPr>
      <dsp:spPr>
        <a:xfrm>
          <a:off x="525479" y="4407614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57FC-B3E4-42A2-B412-91B5C4825962}">
      <dsp:nvSpPr>
        <dsp:cNvPr id="0" name=""/>
        <dsp:cNvSpPr/>
      </dsp:nvSpPr>
      <dsp:spPr>
        <a:xfrm>
          <a:off x="573094" y="4452849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73094" y="4452849"/>
        <a:ext cx="428534" cy="272119"/>
      </dsp:txXfrm>
    </dsp:sp>
    <dsp:sp modelId="{67F72966-38FA-4BE0-A8F0-6CF7CFCB5C4B}">
      <dsp:nvSpPr>
        <dsp:cNvPr id="0" name=""/>
        <dsp:cNvSpPr/>
      </dsp:nvSpPr>
      <dsp:spPr>
        <a:xfrm>
          <a:off x="960498" y="3312478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F2F1-9360-4B3A-88E1-54B92145909F}">
      <dsp:nvSpPr>
        <dsp:cNvPr id="0" name=""/>
        <dsp:cNvSpPr/>
      </dsp:nvSpPr>
      <dsp:spPr>
        <a:xfrm>
          <a:off x="1008113" y="3357712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 </a:t>
          </a:r>
          <a:endParaRPr lang="de-DE" sz="1200" kern="1200" dirty="0"/>
        </a:p>
      </dsp:txBody>
      <dsp:txXfrm>
        <a:off x="1008113" y="3357712"/>
        <a:ext cx="428534" cy="272119"/>
      </dsp:txXfrm>
    </dsp:sp>
    <dsp:sp modelId="{5B72F0E5-F68C-4C41-BC28-AC3897D15556}">
      <dsp:nvSpPr>
        <dsp:cNvPr id="0" name=""/>
        <dsp:cNvSpPr/>
      </dsp:nvSpPr>
      <dsp:spPr>
        <a:xfrm>
          <a:off x="1049243" y="4407614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35800-5E62-4A3B-BEB4-319CCDD4CF15}">
      <dsp:nvSpPr>
        <dsp:cNvPr id="0" name=""/>
        <dsp:cNvSpPr/>
      </dsp:nvSpPr>
      <dsp:spPr>
        <a:xfrm>
          <a:off x="1096858" y="4452849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1096858" y="4452849"/>
        <a:ext cx="428534" cy="272119"/>
      </dsp:txXfrm>
    </dsp:sp>
    <dsp:sp modelId="{81D9DE19-E81A-41B8-B3DD-67AD95C9FC47}">
      <dsp:nvSpPr>
        <dsp:cNvPr id="0" name=""/>
        <dsp:cNvSpPr/>
      </dsp:nvSpPr>
      <dsp:spPr>
        <a:xfrm>
          <a:off x="1609338" y="1953873"/>
          <a:ext cx="1439393" cy="45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DC58E-2DB5-4674-8034-F1F6CA431D15}">
      <dsp:nvSpPr>
        <dsp:cNvPr id="0" name=""/>
        <dsp:cNvSpPr/>
      </dsp:nvSpPr>
      <dsp:spPr>
        <a:xfrm>
          <a:off x="1656953" y="1999107"/>
          <a:ext cx="1439393" cy="45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rgbClr val="002060"/>
              </a:solidFill>
            </a:rPr>
            <a:t>Teaching </a:t>
          </a:r>
          <a:endParaRPr lang="de-DE" sz="1600" b="1" kern="1200" dirty="0">
            <a:solidFill>
              <a:srgbClr val="002060"/>
            </a:solidFill>
          </a:endParaRPr>
        </a:p>
      </dsp:txBody>
      <dsp:txXfrm>
        <a:off x="1656953" y="1999107"/>
        <a:ext cx="1439393" cy="458050"/>
      </dsp:txXfrm>
    </dsp:sp>
    <dsp:sp modelId="{E1291685-A20B-4A5F-A926-FBB6B068DD1E}">
      <dsp:nvSpPr>
        <dsp:cNvPr id="0" name=""/>
        <dsp:cNvSpPr/>
      </dsp:nvSpPr>
      <dsp:spPr>
        <a:xfrm>
          <a:off x="1573008" y="3107313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FDE5-43DA-4B83-BEEA-40DDAA09F4C1}">
      <dsp:nvSpPr>
        <dsp:cNvPr id="0" name=""/>
        <dsp:cNvSpPr/>
      </dsp:nvSpPr>
      <dsp:spPr>
        <a:xfrm>
          <a:off x="1620623" y="3152548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1620623" y="3152548"/>
        <a:ext cx="428534" cy="272119"/>
      </dsp:txXfrm>
    </dsp:sp>
    <dsp:sp modelId="{E5CEFA80-4D34-4BE4-99BD-B1386AAD7AB9}">
      <dsp:nvSpPr>
        <dsp:cNvPr id="0" name=""/>
        <dsp:cNvSpPr/>
      </dsp:nvSpPr>
      <dsp:spPr>
        <a:xfrm>
          <a:off x="1586627" y="4423528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C87FF-088B-4427-B8DD-9A5C121A725F}">
      <dsp:nvSpPr>
        <dsp:cNvPr id="0" name=""/>
        <dsp:cNvSpPr/>
      </dsp:nvSpPr>
      <dsp:spPr>
        <a:xfrm>
          <a:off x="1634242" y="4468762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 </a:t>
          </a:r>
          <a:endParaRPr lang="de-DE" sz="1200" kern="1200" dirty="0"/>
        </a:p>
      </dsp:txBody>
      <dsp:txXfrm>
        <a:off x="1634242" y="4468762"/>
        <a:ext cx="428534" cy="272119"/>
      </dsp:txXfrm>
    </dsp:sp>
    <dsp:sp modelId="{BF1D33E7-5349-44B2-9625-032737409545}">
      <dsp:nvSpPr>
        <dsp:cNvPr id="0" name=""/>
        <dsp:cNvSpPr/>
      </dsp:nvSpPr>
      <dsp:spPr>
        <a:xfrm>
          <a:off x="2096773" y="32519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606CC-4486-407A-A22F-923C2A3C4646}">
      <dsp:nvSpPr>
        <dsp:cNvPr id="0" name=""/>
        <dsp:cNvSpPr/>
      </dsp:nvSpPr>
      <dsp:spPr>
        <a:xfrm>
          <a:off x="2144388" y="32971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2144388" y="3297193"/>
        <a:ext cx="428534" cy="272119"/>
      </dsp:txXfrm>
    </dsp:sp>
    <dsp:sp modelId="{E6CDA5A3-42EF-4511-9E35-920A8F365607}">
      <dsp:nvSpPr>
        <dsp:cNvPr id="0" name=""/>
        <dsp:cNvSpPr/>
      </dsp:nvSpPr>
      <dsp:spPr>
        <a:xfrm>
          <a:off x="2110392" y="4423528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77DAC-3DEA-4352-9BF1-7B8D2F728E0D}">
      <dsp:nvSpPr>
        <dsp:cNvPr id="0" name=""/>
        <dsp:cNvSpPr/>
      </dsp:nvSpPr>
      <dsp:spPr>
        <a:xfrm>
          <a:off x="2158007" y="4468762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2158007" y="4468762"/>
        <a:ext cx="428534" cy="272119"/>
      </dsp:txXfrm>
    </dsp:sp>
    <dsp:sp modelId="{3566E8D2-E128-41B7-AB2A-52FED73A821E}">
      <dsp:nvSpPr>
        <dsp:cNvPr id="0" name=""/>
        <dsp:cNvSpPr/>
      </dsp:nvSpPr>
      <dsp:spPr>
        <a:xfrm>
          <a:off x="2620538" y="3411260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F32F2-363E-474B-81EC-112812C7F68D}">
      <dsp:nvSpPr>
        <dsp:cNvPr id="0" name=""/>
        <dsp:cNvSpPr/>
      </dsp:nvSpPr>
      <dsp:spPr>
        <a:xfrm>
          <a:off x="2668153" y="3456495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2668153" y="3456495"/>
        <a:ext cx="428534" cy="272119"/>
      </dsp:txXfrm>
    </dsp:sp>
    <dsp:sp modelId="{A2F51982-17BB-4A87-B47E-4B3A50582E8B}">
      <dsp:nvSpPr>
        <dsp:cNvPr id="0" name=""/>
        <dsp:cNvSpPr/>
      </dsp:nvSpPr>
      <dsp:spPr>
        <a:xfrm>
          <a:off x="2634157" y="4423528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8C17-8856-4677-9FD3-0B64879629F4}">
      <dsp:nvSpPr>
        <dsp:cNvPr id="0" name=""/>
        <dsp:cNvSpPr/>
      </dsp:nvSpPr>
      <dsp:spPr>
        <a:xfrm>
          <a:off x="2681772" y="4468762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2681772" y="4468762"/>
        <a:ext cx="428534" cy="272119"/>
      </dsp:txXfrm>
    </dsp:sp>
    <dsp:sp modelId="{71FF0DD4-C05B-4031-8987-6F5671343E94}">
      <dsp:nvSpPr>
        <dsp:cNvPr id="0" name=""/>
        <dsp:cNvSpPr/>
      </dsp:nvSpPr>
      <dsp:spPr>
        <a:xfrm>
          <a:off x="3193510" y="1955187"/>
          <a:ext cx="1439393" cy="45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5E99B-E6EB-4D45-88AC-4F60CED3D9A2}">
      <dsp:nvSpPr>
        <dsp:cNvPr id="0" name=""/>
        <dsp:cNvSpPr/>
      </dsp:nvSpPr>
      <dsp:spPr>
        <a:xfrm>
          <a:off x="3241125" y="2000422"/>
          <a:ext cx="1439393" cy="45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rgbClr val="002060"/>
              </a:solidFill>
            </a:rPr>
            <a:t>Univ. </a:t>
          </a:r>
          <a:r>
            <a:rPr lang="de-DE" sz="1400" b="1" kern="1200" dirty="0" err="1" smtClean="0">
              <a:solidFill>
                <a:srgbClr val="002060"/>
              </a:solidFill>
            </a:rPr>
            <a:t>management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3241125" y="2000422"/>
        <a:ext cx="1439393" cy="458050"/>
      </dsp:txXfrm>
    </dsp:sp>
    <dsp:sp modelId="{18A33A75-B5D3-4169-8760-1FCC3A60EC45}">
      <dsp:nvSpPr>
        <dsp:cNvPr id="0" name=""/>
        <dsp:cNvSpPr/>
      </dsp:nvSpPr>
      <dsp:spPr>
        <a:xfrm>
          <a:off x="3144303" y="3152548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2717E-99C6-4255-9A56-A15808408EBD}">
      <dsp:nvSpPr>
        <dsp:cNvPr id="0" name=""/>
        <dsp:cNvSpPr/>
      </dsp:nvSpPr>
      <dsp:spPr>
        <a:xfrm>
          <a:off x="3191918" y="3197782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191918" y="3197782"/>
        <a:ext cx="428534" cy="272119"/>
      </dsp:txXfrm>
    </dsp:sp>
    <dsp:sp modelId="{47D3913D-D565-49AA-97CF-7D36C7FC35D7}">
      <dsp:nvSpPr>
        <dsp:cNvPr id="0" name=""/>
        <dsp:cNvSpPr/>
      </dsp:nvSpPr>
      <dsp:spPr>
        <a:xfrm>
          <a:off x="3175213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1BED-6168-48C0-A25F-2B49C061A505}">
      <dsp:nvSpPr>
        <dsp:cNvPr id="0" name=""/>
        <dsp:cNvSpPr/>
      </dsp:nvSpPr>
      <dsp:spPr>
        <a:xfrm>
          <a:off x="3222828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222828" y="4448693"/>
        <a:ext cx="428534" cy="272119"/>
      </dsp:txXfrm>
    </dsp:sp>
    <dsp:sp modelId="{1CE5C28F-69AC-40DD-A5A8-A6A1B2581656}">
      <dsp:nvSpPr>
        <dsp:cNvPr id="0" name=""/>
        <dsp:cNvSpPr/>
      </dsp:nvSpPr>
      <dsp:spPr>
        <a:xfrm>
          <a:off x="3668068" y="32519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0DC72-CB45-413B-827C-8BE76C905A82}">
      <dsp:nvSpPr>
        <dsp:cNvPr id="0" name=""/>
        <dsp:cNvSpPr/>
      </dsp:nvSpPr>
      <dsp:spPr>
        <a:xfrm>
          <a:off x="3715683" y="32971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715683" y="3297193"/>
        <a:ext cx="428534" cy="272119"/>
      </dsp:txXfrm>
    </dsp:sp>
    <dsp:sp modelId="{E0FEC35E-F5A3-48CF-8562-32DB4B394307}">
      <dsp:nvSpPr>
        <dsp:cNvPr id="0" name=""/>
        <dsp:cNvSpPr/>
      </dsp:nvSpPr>
      <dsp:spPr>
        <a:xfrm>
          <a:off x="3698978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21F0C-F2C4-4B4F-9369-6C7233AE659B}">
      <dsp:nvSpPr>
        <dsp:cNvPr id="0" name=""/>
        <dsp:cNvSpPr/>
      </dsp:nvSpPr>
      <dsp:spPr>
        <a:xfrm>
          <a:off x="3746593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746593" y="4448693"/>
        <a:ext cx="428534" cy="272119"/>
      </dsp:txXfrm>
    </dsp:sp>
    <dsp:sp modelId="{2047D00F-14B3-4F87-825C-AFC931EAD6A2}">
      <dsp:nvSpPr>
        <dsp:cNvPr id="0" name=""/>
        <dsp:cNvSpPr/>
      </dsp:nvSpPr>
      <dsp:spPr>
        <a:xfrm>
          <a:off x="4191833" y="3411260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91FF-5D83-46B1-B7B5-B8C3BA6556E2}">
      <dsp:nvSpPr>
        <dsp:cNvPr id="0" name=""/>
        <dsp:cNvSpPr/>
      </dsp:nvSpPr>
      <dsp:spPr>
        <a:xfrm>
          <a:off x="4239448" y="3456495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239448" y="3456495"/>
        <a:ext cx="428534" cy="272119"/>
      </dsp:txXfrm>
    </dsp:sp>
    <dsp:sp modelId="{84F03723-6192-4C4F-B135-7602476A2DBC}">
      <dsp:nvSpPr>
        <dsp:cNvPr id="0" name=""/>
        <dsp:cNvSpPr/>
      </dsp:nvSpPr>
      <dsp:spPr>
        <a:xfrm>
          <a:off x="4222743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95086-C5F3-4D75-85BD-B6A15297E8C9}">
      <dsp:nvSpPr>
        <dsp:cNvPr id="0" name=""/>
        <dsp:cNvSpPr/>
      </dsp:nvSpPr>
      <dsp:spPr>
        <a:xfrm>
          <a:off x="4270358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270358" y="4448693"/>
        <a:ext cx="428534" cy="272119"/>
      </dsp:txXfrm>
    </dsp:sp>
    <dsp:sp modelId="{17BF2078-C7EC-4624-8A0E-B12D8658B237}">
      <dsp:nvSpPr>
        <dsp:cNvPr id="0" name=""/>
        <dsp:cNvSpPr/>
      </dsp:nvSpPr>
      <dsp:spPr>
        <a:xfrm>
          <a:off x="4753983" y="1955187"/>
          <a:ext cx="1439393" cy="45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F89F7-EFA2-4E4C-97B0-18CDABAE322C}">
      <dsp:nvSpPr>
        <dsp:cNvPr id="0" name=""/>
        <dsp:cNvSpPr/>
      </dsp:nvSpPr>
      <dsp:spPr>
        <a:xfrm>
          <a:off x="4801598" y="2000422"/>
          <a:ext cx="1439393" cy="45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rgbClr val="002060"/>
              </a:solidFill>
            </a:rPr>
            <a:t>Knowledge </a:t>
          </a:r>
          <a:r>
            <a:rPr lang="de-DE" sz="1400" b="1" kern="1200" dirty="0" err="1" smtClean="0">
              <a:solidFill>
                <a:srgbClr val="002060"/>
              </a:solidFill>
            </a:rPr>
            <a:t>exchange</a:t>
          </a:r>
          <a:r>
            <a:rPr lang="de-DE" sz="1400" b="1" kern="1200" dirty="0" smtClean="0">
              <a:solidFill>
                <a:srgbClr val="002060"/>
              </a:solidFill>
            </a:rPr>
            <a:t> 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4801598" y="2000422"/>
        <a:ext cx="1439393" cy="458050"/>
      </dsp:txXfrm>
    </dsp:sp>
    <dsp:sp modelId="{1619663A-22E1-4159-AEEF-213C2D953AC1}">
      <dsp:nvSpPr>
        <dsp:cNvPr id="0" name=""/>
        <dsp:cNvSpPr/>
      </dsp:nvSpPr>
      <dsp:spPr>
        <a:xfrm>
          <a:off x="4715598" y="3107313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0D767-F51C-47FF-87BD-E00EE1F414D7}">
      <dsp:nvSpPr>
        <dsp:cNvPr id="0" name=""/>
        <dsp:cNvSpPr/>
      </dsp:nvSpPr>
      <dsp:spPr>
        <a:xfrm>
          <a:off x="4763213" y="3152548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763213" y="3152548"/>
        <a:ext cx="428534" cy="272119"/>
      </dsp:txXfrm>
    </dsp:sp>
    <dsp:sp modelId="{E98FFC97-A9D3-4A09-BDA0-4FB4F649AF95}">
      <dsp:nvSpPr>
        <dsp:cNvPr id="0" name=""/>
        <dsp:cNvSpPr/>
      </dsp:nvSpPr>
      <dsp:spPr>
        <a:xfrm>
          <a:off x="4746508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EF668-B159-410C-9E03-2BF14FE40A06}">
      <dsp:nvSpPr>
        <dsp:cNvPr id="0" name=""/>
        <dsp:cNvSpPr/>
      </dsp:nvSpPr>
      <dsp:spPr>
        <a:xfrm>
          <a:off x="4794123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794123" y="4448693"/>
        <a:ext cx="428534" cy="272119"/>
      </dsp:txXfrm>
    </dsp:sp>
    <dsp:sp modelId="{70239192-D8D5-4941-A37C-1377574CDD2B}">
      <dsp:nvSpPr>
        <dsp:cNvPr id="0" name=""/>
        <dsp:cNvSpPr/>
      </dsp:nvSpPr>
      <dsp:spPr>
        <a:xfrm>
          <a:off x="5239363" y="32519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47E2E-00E0-4849-9730-D088DD79F42F}">
      <dsp:nvSpPr>
        <dsp:cNvPr id="0" name=""/>
        <dsp:cNvSpPr/>
      </dsp:nvSpPr>
      <dsp:spPr>
        <a:xfrm>
          <a:off x="5286978" y="32971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286978" y="3297193"/>
        <a:ext cx="428534" cy="272119"/>
      </dsp:txXfrm>
    </dsp:sp>
    <dsp:sp modelId="{EBBC1ECF-FB60-4102-9EBD-7C89E9183C5D}">
      <dsp:nvSpPr>
        <dsp:cNvPr id="0" name=""/>
        <dsp:cNvSpPr/>
      </dsp:nvSpPr>
      <dsp:spPr>
        <a:xfrm>
          <a:off x="5270273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DDAC7-2E39-443C-9107-EF9B3ECB9E41}">
      <dsp:nvSpPr>
        <dsp:cNvPr id="0" name=""/>
        <dsp:cNvSpPr/>
      </dsp:nvSpPr>
      <dsp:spPr>
        <a:xfrm>
          <a:off x="5317888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317888" y="4448693"/>
        <a:ext cx="428534" cy="272119"/>
      </dsp:txXfrm>
    </dsp:sp>
    <dsp:sp modelId="{3CA3C5A1-5FA0-4132-95E2-A9039FA603E0}">
      <dsp:nvSpPr>
        <dsp:cNvPr id="0" name=""/>
        <dsp:cNvSpPr/>
      </dsp:nvSpPr>
      <dsp:spPr>
        <a:xfrm>
          <a:off x="5763127" y="3411260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30AF9-E81C-41B2-936D-A22C8B180654}">
      <dsp:nvSpPr>
        <dsp:cNvPr id="0" name=""/>
        <dsp:cNvSpPr/>
      </dsp:nvSpPr>
      <dsp:spPr>
        <a:xfrm>
          <a:off x="5810742" y="3456495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810742" y="3456495"/>
        <a:ext cx="428534" cy="272119"/>
      </dsp:txXfrm>
    </dsp:sp>
    <dsp:sp modelId="{4E1CD3DE-D2DB-4A7B-9762-E70FBA820BF9}">
      <dsp:nvSpPr>
        <dsp:cNvPr id="0" name=""/>
        <dsp:cNvSpPr/>
      </dsp:nvSpPr>
      <dsp:spPr>
        <a:xfrm>
          <a:off x="5764842" y="4403459"/>
          <a:ext cx="428534" cy="27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9B835-8F5B-4DB1-B10A-64B73546F42E}">
      <dsp:nvSpPr>
        <dsp:cNvPr id="0" name=""/>
        <dsp:cNvSpPr/>
      </dsp:nvSpPr>
      <dsp:spPr>
        <a:xfrm>
          <a:off x="5812457" y="4448693"/>
          <a:ext cx="428534" cy="27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812457" y="4448693"/>
        <a:ext cx="428534" cy="272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482A-342A-4171-8172-05F67B6EA749}" type="datetimeFigureOut">
              <a:rPr lang="de-AT" smtClean="0"/>
              <a:pPr/>
              <a:t>21.04.2016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0819-2B0F-4372-99BD-30B0CD4C0F0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6589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4AF2-D2AF-44F4-BF92-927557E6035B}" type="datetimeFigureOut">
              <a:rPr lang="de-AT" smtClean="0"/>
              <a:pPr/>
              <a:t>21.04.2016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13FB-767B-4616-9F4A-7A657874BB0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302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10839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 err="1" smtClean="0"/>
              <a:t>Universitites</a:t>
            </a:r>
            <a:r>
              <a:rPr lang="de-DE" altLang="de-DE" sz="1200" b="1" dirty="0" smtClean="0"/>
              <a:t> „</a:t>
            </a:r>
            <a:r>
              <a:rPr lang="de-DE" altLang="de-DE" sz="1200" b="1" dirty="0" err="1" smtClean="0"/>
              <a:t>third</a:t>
            </a:r>
            <a:r>
              <a:rPr lang="de-DE" altLang="de-DE" sz="1200" b="1" dirty="0" smtClean="0"/>
              <a:t> </a:t>
            </a:r>
            <a:r>
              <a:rPr lang="de-DE" altLang="de-DE" sz="1200" b="1" dirty="0" err="1" smtClean="0"/>
              <a:t>mission</a:t>
            </a:r>
            <a:r>
              <a:rPr lang="de-DE" altLang="de-DE" sz="1200" b="1" dirty="0" smtClean="0"/>
              <a:t>“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4011697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322444-6D78-49AA-9540-EBE7A98FB571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not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ambitious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seams</a:t>
            </a:r>
            <a:r>
              <a:rPr lang="de-DE" dirty="0" smtClean="0"/>
              <a:t>, but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directorat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buys</a:t>
            </a:r>
            <a:r>
              <a:rPr lang="de-DE" baseline="0" dirty="0" smtClean="0"/>
              <a:t> in </a:t>
            </a:r>
          </a:p>
          <a:p>
            <a:r>
              <a:rPr lang="de-DE" baseline="0" dirty="0" err="1" smtClean="0"/>
              <a:t>Conneticut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carbon</a:t>
            </a:r>
            <a:r>
              <a:rPr lang="de-DE" baseline="0" dirty="0" smtClean="0"/>
              <a:t> neutral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2050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Flight </a:t>
            </a:r>
            <a:r>
              <a:rPr lang="de-AT" dirty="0" err="1" smtClean="0"/>
              <a:t>emissions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increasing</a:t>
            </a:r>
            <a:r>
              <a:rPr lang="de-AT" dirty="0" smtClean="0"/>
              <a:t>.</a:t>
            </a:r>
            <a:r>
              <a:rPr lang="de-AT" baseline="0" dirty="0" smtClean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13257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Our</a:t>
            </a:r>
            <a:r>
              <a:rPr lang="de-AT" dirty="0" smtClean="0"/>
              <a:t> </a:t>
            </a:r>
            <a:r>
              <a:rPr lang="de-AT" dirty="0" err="1" smtClean="0"/>
              <a:t>university</a:t>
            </a:r>
            <a:r>
              <a:rPr lang="de-AT" dirty="0" smtClean="0"/>
              <a:t> </a:t>
            </a:r>
            <a:r>
              <a:rPr lang="de-AT" dirty="0" err="1" smtClean="0"/>
              <a:t>has</a:t>
            </a:r>
            <a:r>
              <a:rPr lang="de-AT" dirty="0" smtClean="0"/>
              <a:t> a </a:t>
            </a:r>
            <a:r>
              <a:rPr lang="de-AT" dirty="0" err="1" smtClean="0"/>
              <a:t>carbon</a:t>
            </a:r>
            <a:r>
              <a:rPr lang="de-AT" dirty="0" smtClean="0"/>
              <a:t> </a:t>
            </a:r>
            <a:r>
              <a:rPr lang="de-AT" dirty="0" err="1" smtClean="0"/>
              <a:t>footprint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9000 </a:t>
            </a:r>
            <a:r>
              <a:rPr lang="de-AT" dirty="0" err="1" smtClean="0"/>
              <a:t>Tonns</a:t>
            </a:r>
            <a:r>
              <a:rPr lang="de-AT" dirty="0" smtClean="0"/>
              <a:t> CO2 per </a:t>
            </a:r>
            <a:r>
              <a:rPr lang="de-AT" dirty="0" err="1" smtClean="0"/>
              <a:t>year</a:t>
            </a:r>
            <a:r>
              <a:rPr lang="de-AT" dirty="0" smtClean="0"/>
              <a:t>. Flight </a:t>
            </a:r>
            <a:r>
              <a:rPr lang="de-AT" dirty="0" err="1" smtClean="0"/>
              <a:t>emissions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increasing</a:t>
            </a:r>
            <a:r>
              <a:rPr lang="de-AT" dirty="0" smtClean="0"/>
              <a:t>.</a:t>
            </a:r>
            <a:r>
              <a:rPr lang="de-AT" baseline="0" dirty="0" smtClean="0"/>
              <a:t> </a:t>
            </a:r>
          </a:p>
          <a:p>
            <a:r>
              <a:rPr lang="de-AT" baseline="0" dirty="0" smtClean="0"/>
              <a:t>All 4 </a:t>
            </a:r>
            <a:r>
              <a:rPr lang="de-AT" baseline="0" dirty="0" err="1" smtClean="0"/>
              <a:t>projects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cost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about</a:t>
            </a:r>
            <a:r>
              <a:rPr lang="de-AT" baseline="0" dirty="0" smtClean="0"/>
              <a:t> 800.000 €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13257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122"/>
            <a:ext cx="4984750" cy="446809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5" tIns="46541" rIns="93085" bIns="46541"/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5" tIns="46541" rIns="93085" bIns="4654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66F7F4-F24E-4991-A323-30DB6C5967D8}" type="slidenum">
              <a:rPr lang="de-DE" altLang="de-DE" b="0">
                <a:latin typeface="Arial Narrow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A </a:t>
            </a:r>
            <a:r>
              <a:rPr lang="de-DE" altLang="de-DE" sz="1200" dirty="0" err="1" smtClean="0"/>
              <a:t>share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600 </a:t>
            </a:r>
            <a:r>
              <a:rPr lang="de-DE" altLang="de-DE" sz="1200" dirty="0" err="1" smtClean="0"/>
              <a:t>gradutes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can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be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climate</a:t>
            </a:r>
            <a:r>
              <a:rPr lang="de-DE" altLang="de-DE" sz="1200" baseline="0" dirty="0" smtClean="0"/>
              <a:t> </a:t>
            </a:r>
            <a:r>
              <a:rPr lang="de-DE" altLang="de-DE" sz="1200" baseline="0" dirty="0" err="1" smtClean="0"/>
              <a:t>changemakers</a:t>
            </a:r>
            <a:r>
              <a:rPr lang="de-DE" altLang="de-DE" sz="12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err="1" smtClean="0"/>
              <a:t>Many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students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having</a:t>
            </a:r>
            <a:r>
              <a:rPr lang="de-DE" altLang="de-DE" sz="1200" dirty="0" smtClean="0"/>
              <a:t> „semi-commercial“ </a:t>
            </a:r>
            <a:r>
              <a:rPr lang="de-DE" altLang="de-DE" sz="1200" dirty="0" err="1" smtClean="0"/>
              <a:t>start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up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ideas</a:t>
            </a:r>
            <a:r>
              <a:rPr lang="de-DE" altLang="de-DE" sz="1200" dirty="0" smtClean="0"/>
              <a:t> but a </a:t>
            </a:r>
            <a:r>
              <a:rPr lang="de-DE" altLang="de-DE" sz="1200" dirty="0" err="1" smtClean="0"/>
              <a:t>big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step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to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start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social</a:t>
            </a:r>
            <a:r>
              <a:rPr lang="de-DE" altLang="de-DE" sz="1200" dirty="0" smtClean="0"/>
              <a:t>/</a:t>
            </a:r>
            <a:r>
              <a:rPr lang="de-DE" altLang="de-DE" sz="1200" dirty="0" err="1" smtClean="0"/>
              <a:t>sustainable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entreprise</a:t>
            </a:r>
            <a:r>
              <a:rPr lang="de-DE" altLang="de-DE" sz="12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Solar PV </a:t>
            </a:r>
            <a:r>
              <a:rPr lang="de-DE" altLang="de-DE" sz="1200" dirty="0" err="1" smtClean="0"/>
              <a:t>through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crowdfunding</a:t>
            </a:r>
            <a:r>
              <a:rPr lang="de-DE" altLang="de-DE" sz="1200" baseline="0" dirty="0" smtClean="0"/>
              <a:t> </a:t>
            </a:r>
            <a:r>
              <a:rPr lang="de-DE" altLang="de-DE" sz="1200" baseline="0" dirty="0" err="1" smtClean="0"/>
              <a:t>at</a:t>
            </a:r>
            <a:r>
              <a:rPr lang="de-DE" altLang="de-DE" sz="1200" baseline="0" dirty="0" smtClean="0"/>
              <a:t> </a:t>
            </a:r>
            <a:r>
              <a:rPr lang="de-DE" altLang="de-DE" sz="1200" baseline="0" dirty="0" err="1" smtClean="0"/>
              <a:t>university</a:t>
            </a:r>
            <a:r>
              <a:rPr lang="de-DE" altLang="de-DE" sz="12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aseline="0" dirty="0" smtClean="0"/>
              <a:t>Wind power </a:t>
            </a:r>
            <a:r>
              <a:rPr lang="de-DE" altLang="de-DE" sz="1200" baseline="0" dirty="0" err="1" smtClean="0"/>
              <a:t>installations</a:t>
            </a:r>
            <a:r>
              <a:rPr lang="de-DE" altLang="de-DE" sz="1200" baseline="0" dirty="0" smtClean="0"/>
              <a:t> do </a:t>
            </a:r>
            <a:r>
              <a:rPr lang="de-DE" altLang="de-DE" sz="1200" baseline="0" dirty="0" err="1" smtClean="0"/>
              <a:t>it</a:t>
            </a:r>
            <a:r>
              <a:rPr lang="de-DE" altLang="de-DE" sz="1200" baseline="0" dirty="0" smtClean="0"/>
              <a:t> </a:t>
            </a:r>
            <a:r>
              <a:rPr lang="de-DE" altLang="de-DE" sz="1200" baseline="0" dirty="0" err="1" smtClean="0"/>
              <a:t>yourself</a:t>
            </a:r>
            <a:r>
              <a:rPr lang="de-DE" altLang="de-DE" sz="1200" baseline="0" dirty="0" smtClean="0"/>
              <a:t> </a:t>
            </a:r>
            <a:r>
              <a:rPr lang="de-DE" altLang="de-DE" sz="1200" baseline="0" dirty="0" err="1" smtClean="0"/>
              <a:t>courses</a:t>
            </a:r>
            <a:endParaRPr lang="de-DE" altLang="de-DE" sz="1200" dirty="0" smtClean="0"/>
          </a:p>
          <a:p>
            <a:endParaRPr lang="de-AT" altLang="de-DE" dirty="0" smtClean="0"/>
          </a:p>
        </p:txBody>
      </p:sp>
      <p:sp>
        <p:nvSpPr>
          <p:cNvPr id="149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72C692-D104-452C-B7C9-B3D69C06A1A5}" type="slidenum">
              <a:rPr lang="de-AT" altLang="de-DE" sz="130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AT" altLang="de-DE" sz="13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22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voluntary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. </a:t>
            </a:r>
          </a:p>
          <a:p>
            <a:r>
              <a:rPr lang="de-DE" dirty="0" smtClean="0"/>
              <a:t>Copernicus </a:t>
            </a:r>
            <a:r>
              <a:rPr lang="de-DE" dirty="0" err="1" smtClean="0"/>
              <a:t>Alliance</a:t>
            </a:r>
            <a:r>
              <a:rPr lang="de-DE" baseline="0" dirty="0" smtClean="0"/>
              <a:t> in Europe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err="1" smtClean="0"/>
              <a:t>many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students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benefit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become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multipliactors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themselfes</a:t>
            </a:r>
            <a:r>
              <a:rPr lang="de-AT" baseline="0" dirty="0" smtClean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13FB-767B-4616-9F4A-7A657874BB0D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47020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mtClean="0"/>
              <a:t>Only Austrian university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C5B8D-87D4-4B78-AFE3-FDDF53EB2917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1076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3076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9982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887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5760"/>
            <a:ext cx="614203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863" cy="478155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338487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7772400" cy="1076323"/>
          </a:xfrm>
        </p:spPr>
        <p:txBody>
          <a:bodyPr wrap="none" anchor="b"/>
          <a:lstStyle>
            <a:lvl1pPr algn="l">
              <a:buFont typeface="Arial" pitchFamily="34" charset="0"/>
              <a:buNone/>
              <a:defRPr lang="de-DE" b="1" i="0" dirty="0" err="1" smtClean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4071942"/>
            <a:ext cx="7772400" cy="2357454"/>
          </a:xfrm>
        </p:spPr>
        <p:txBody>
          <a:bodyPr/>
          <a:lstStyle>
            <a:lvl1pPr marL="0" indent="0" algn="l">
              <a:buSzPct val="80000"/>
              <a:buFont typeface="Wingdings" pitchFamily="2" charset="2"/>
              <a:buChar char=""/>
              <a:defRPr sz="28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77122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5760"/>
            <a:ext cx="614203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135438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00200"/>
            <a:ext cx="413702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3096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71933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5760"/>
            <a:ext cx="614203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78971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435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0271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jaVu Sans ExtraLight" panose="020B0203030804020204" pitchFamily="34" charset="0"/>
                <a:ea typeface="DejaVu Sans ExtraLight" panose="020B0203030804020204" pitchFamily="34" charset="0"/>
                <a:cs typeface="DejaVu Sans ExtraLight" panose="020B02030308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4008306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2062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5760"/>
            <a:ext cx="614203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412133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591372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89" y="4286256"/>
            <a:ext cx="7427921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3767258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39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995738" y="66690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987677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1991" y="179846"/>
            <a:ext cx="7666260" cy="114273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338" y="1406932"/>
            <a:ext cx="8486538" cy="233162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7338" y="3891347"/>
            <a:ext cx="8486538" cy="2331624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49636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93540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135438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00200"/>
            <a:ext cx="413702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599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7627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15156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805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19348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1538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008063"/>
            <a:ext cx="729297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6142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Überschrift 1-zeilig oder 2-zeilig möglich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42486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152400" y="6553200"/>
            <a:ext cx="8839200" cy="0"/>
          </a:xfrm>
          <a:prstGeom prst="line">
            <a:avLst/>
          </a:prstGeom>
          <a:noFill/>
          <a:ln w="9525">
            <a:solidFill>
              <a:srgbClr val="329FA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Line 19"/>
          <p:cNvSpPr>
            <a:spLocks noChangeShapeType="1"/>
          </p:cNvSpPr>
          <p:nvPr/>
        </p:nvSpPr>
        <p:spPr bwMode="auto">
          <a:xfrm>
            <a:off x="179388" y="1268413"/>
            <a:ext cx="8785225" cy="0"/>
          </a:xfrm>
          <a:prstGeom prst="line">
            <a:avLst/>
          </a:prstGeom>
          <a:noFill/>
          <a:ln w="6350">
            <a:solidFill>
              <a:srgbClr val="329FA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164013" y="6600825"/>
            <a:ext cx="480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000" dirty="0" smtClean="0">
              <a:solidFill>
                <a:srgbClr val="329FAD"/>
              </a:solidFill>
              <a:latin typeface="DejaVu Sans ExtraLight" charset="0"/>
              <a:cs typeface="Arial" charset="0"/>
            </a:endParaRPr>
          </a:p>
        </p:txBody>
      </p:sp>
      <p:pic>
        <p:nvPicPr>
          <p:cNvPr id="9" name="Picture 5" descr="S:\Corporate_Design\BOKU_Allgemein_Daten\Basiselemente\BOKU_Logo\BOKU_Logo_Farbe\A3 und A4\JPG - fuer Bildschirmanwendung\BO_Kreislogo_A3-A4_RGB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71" b="8171"/>
          <a:stretch/>
        </p:blipFill>
        <p:spPr bwMode="auto">
          <a:xfrm>
            <a:off x="7000434" y="188640"/>
            <a:ext cx="955942" cy="79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h99100\CI\gWN_CI\Logo_Farbe und Schwarz\Logo_gWN_Colour_300dpi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221700" cy="79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95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9FA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29FAD"/>
          </a:solidFill>
          <a:latin typeface="Corone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29FAD"/>
          </a:solidFill>
          <a:latin typeface="Corone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29FAD"/>
          </a:solidFill>
          <a:latin typeface="Corone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29FAD"/>
          </a:solidFill>
          <a:latin typeface="Corone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29FAD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29FAD"/>
          </a:solidFill>
          <a:latin typeface="Cambria" panose="020405030504060302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29FAD"/>
          </a:solidFill>
          <a:latin typeface="Cambria" panose="020405030504060302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29FAD"/>
          </a:solidFill>
          <a:latin typeface="Cambria" panose="020405030504060302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Cambria" panose="020405030504060302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Corporate_Design\BOKU_Allgemein_Daten\Basiselemente\BOKU_Logo\BOKU_Logo_Farbe\A3 und A4\JPG - fuer Bildschirmanwendung\BO_Kreislogo_A3-A4_RGB.jp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71" b="8171"/>
          <a:stretch/>
        </p:blipFill>
        <p:spPr bwMode="auto">
          <a:xfrm>
            <a:off x="7000434" y="188640"/>
            <a:ext cx="955942" cy="79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6142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Überschrift 1-zeilig oder 2-zeilig möglich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4248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152400" y="6553200"/>
            <a:ext cx="8839200" cy="0"/>
          </a:xfrm>
          <a:prstGeom prst="line">
            <a:avLst/>
          </a:prstGeom>
          <a:noFill/>
          <a:ln w="9525">
            <a:solidFill>
              <a:srgbClr val="329FA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:\h99100\CI\gWN_CI\Logo_Farbe und Schwarz\Logo_gWN_Colour_300dp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221700" cy="79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9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29FAD"/>
          </a:solidFill>
          <a:latin typeface="DejaVu Sans Extra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29FAD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29FAD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29FAD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29FAD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9FA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ku.ac.at/co2-kompens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3"/>
          <p:cNvSpPr txBox="1">
            <a:spLocks noChangeArrowheads="1"/>
          </p:cNvSpPr>
          <p:nvPr/>
        </p:nvSpPr>
        <p:spPr bwMode="auto">
          <a:xfrm>
            <a:off x="14288" y="332656"/>
            <a:ext cx="91297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altLang="en-US" sz="8000" b="1" dirty="0" smtClean="0">
              <a:solidFill>
                <a:srgbClr val="329FAD"/>
              </a:solidFill>
              <a:latin typeface="+mj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329FAD"/>
                </a:solidFill>
                <a:latin typeface="+mj-lt"/>
              </a:rPr>
              <a:t>Energy and Climate Change policies at universities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329FAD"/>
                </a:solidFill>
                <a:latin typeface="+mj-lt"/>
              </a:rPr>
              <a:t>and BOKU in particular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6000" b="1" dirty="0" smtClean="0">
              <a:solidFill>
                <a:srgbClr val="329FAD"/>
              </a:solidFill>
              <a:latin typeface="+mj-lt"/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251520" y="4508401"/>
            <a:ext cx="8424863" cy="15128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2800" dirty="0" smtClean="0"/>
              <a:t>International Workshop on UI </a:t>
            </a:r>
            <a:r>
              <a:rPr lang="en-GB" altLang="en-US" sz="2800" dirty="0" err="1" smtClean="0"/>
              <a:t>GreenMetric</a:t>
            </a:r>
            <a:endParaRPr lang="en-GB" altLang="en-US" sz="2800" dirty="0" smtClean="0"/>
          </a:p>
          <a:p>
            <a:pPr marL="0" indent="0" algn="ctr">
              <a:buFontTx/>
              <a:buNone/>
            </a:pPr>
            <a:r>
              <a:rPr lang="en-GB" altLang="en-US" sz="2800" dirty="0" smtClean="0"/>
              <a:t>April 21, 2016</a:t>
            </a:r>
          </a:p>
          <a:p>
            <a:pPr marL="0" indent="0" algn="ctr">
              <a:buFontTx/>
              <a:buNone/>
            </a:pPr>
            <a:r>
              <a:rPr lang="en-GB" altLang="en-US" sz="2800" dirty="0" err="1" smtClean="0"/>
              <a:t>Dominik</a:t>
            </a:r>
            <a:r>
              <a:rPr lang="en-GB" altLang="en-US" sz="2800" dirty="0" smtClean="0"/>
              <a:t> Schmitz</a:t>
            </a:r>
          </a:p>
          <a:p>
            <a:pPr marL="0" indent="0" algn="ctr">
              <a:buFontTx/>
              <a:buNone/>
            </a:pPr>
            <a:r>
              <a:rPr lang="en-GB" altLang="en-US" sz="2800" dirty="0" smtClean="0"/>
              <a:t>University of Natural Resources and Life Sciences  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47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12976"/>
            <a:ext cx="8424863" cy="312536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Is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?? 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6479951" cy="1143000"/>
          </a:xfrm>
        </p:spPr>
        <p:txBody>
          <a:bodyPr/>
          <a:lstStyle/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a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 on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mitigation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, e.g.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r>
              <a:rPr lang="de-DE" dirty="0" smtClean="0"/>
              <a:t>,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12976"/>
            <a:ext cx="8424863" cy="312536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Is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? 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Outreach</a:t>
            </a:r>
            <a:r>
              <a:rPr lang="de-DE" dirty="0" smtClean="0"/>
              <a:t>, </a:t>
            </a:r>
            <a:r>
              <a:rPr lang="de-DE" dirty="0" err="1" smtClean="0"/>
              <a:t>involve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mititgatin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err="1" smtClean="0"/>
              <a:t>Alumni</a:t>
            </a:r>
            <a:endParaRPr lang="de-DE" dirty="0" smtClean="0"/>
          </a:p>
          <a:p>
            <a:r>
              <a:rPr lang="de-DE" dirty="0" smtClean="0"/>
              <a:t>Companies</a:t>
            </a:r>
          </a:p>
          <a:p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r>
              <a:rPr lang="de-DE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:\h99100\Lehre\Lehrveranstaltungen\_gWN Lehre Übersicht_ Poster\Rauchfangkehrer_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179388" y="188913"/>
            <a:ext cx="6769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Way </a:t>
            </a:r>
            <a:r>
              <a:rPr lang="de-AT" altLang="de-DE" b="1" dirty="0" err="1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towards</a:t>
            </a:r>
            <a:r>
              <a:rPr lang="de-AT" altLang="de-DE" b="1" dirty="0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de-AT" altLang="de-DE" b="1" dirty="0" err="1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de-AT" altLang="de-DE" b="1" dirty="0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altLang="de-DE" b="1" dirty="0" err="1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changemaker</a:t>
            </a:r>
            <a:r>
              <a:rPr lang="de-AT" altLang="de-DE" b="1" dirty="0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altLang="de-DE" b="1" dirty="0" err="1" smtClean="0">
                <a:solidFill>
                  <a:srgbClr val="329FAD"/>
                </a:solidFill>
                <a:latin typeface="+mj-lt"/>
                <a:ea typeface="+mj-ea"/>
                <a:cs typeface="+mj-cs"/>
              </a:rPr>
              <a:t>university</a:t>
            </a:r>
            <a:endParaRPr lang="de-AT" altLang="de-DE" b="1" dirty="0">
              <a:solidFill>
                <a:srgbClr val="329FA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508" y="6669360"/>
            <a:ext cx="2988332" cy="215444"/>
          </a:xfrm>
          <a:prstGeom prst="rect">
            <a:avLst/>
          </a:prstGeom>
          <a:blipFill rotWithShape="1">
            <a:blip r:embed="rId4" cstate="print"/>
            <a:stretch>
              <a:fillRect b="-8571"/>
            </a:stretch>
          </a:blipFill>
        </p:spPr>
        <p:txBody>
          <a:bodyPr/>
          <a:lstStyle/>
          <a:p>
            <a:pPr>
              <a:defRPr/>
            </a:pPr>
            <a:r>
              <a:rPr lang="de-AT">
                <a:noFill/>
              </a:rPr>
              <a:t> 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2" y="4581128"/>
            <a:ext cx="2016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Develop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own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climate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mitigation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projects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AT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="" xmlns:p14="http://schemas.microsoft.com/office/powerpoint/2010/main" val="624537870"/>
              </p:ext>
            </p:extLst>
          </p:nvPr>
        </p:nvGraphicFramePr>
        <p:xfrm>
          <a:off x="0" y="1052736"/>
          <a:ext cx="9144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87" name="Textfeld 19"/>
          <p:cNvSpPr txBox="1">
            <a:spLocks noChangeArrowheads="1"/>
          </p:cNvSpPr>
          <p:nvPr/>
        </p:nvSpPr>
        <p:spPr bwMode="auto">
          <a:xfrm>
            <a:off x="3131840" y="3585790"/>
            <a:ext cx="2412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Solar PV Start </a:t>
            </a: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up‘s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DIY wind power </a:t>
            </a: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installation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de-AT" altLang="de-DE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5517232"/>
            <a:ext cx="2195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Account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emissions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Implement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ambitious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mitigation</a:t>
            </a:r>
            <a:r>
              <a:rPr lang="de-A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policy</a:t>
            </a:r>
            <a:endParaRPr lang="de-AT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9"/>
          <p:cNvSpPr txBox="1">
            <a:spLocks noChangeArrowheads="1"/>
          </p:cNvSpPr>
          <p:nvPr/>
        </p:nvSpPr>
        <p:spPr bwMode="auto">
          <a:xfrm>
            <a:off x="6731968" y="2852936"/>
            <a:ext cx="2412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Alumni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companies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….</a:t>
            </a:r>
            <a:endParaRPr lang="de-AT" altLang="de-DE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9"/>
          <p:cNvSpPr txBox="1">
            <a:spLocks noChangeArrowheads="1"/>
          </p:cNvSpPr>
          <p:nvPr/>
        </p:nvSpPr>
        <p:spPr bwMode="auto">
          <a:xfrm>
            <a:off x="5148064" y="3212976"/>
            <a:ext cx="2412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With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other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universities</a:t>
            </a:r>
            <a:r>
              <a:rPr lang="de-AT" altLang="de-DE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de-AT" altLang="de-DE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2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61963" y="116632"/>
            <a:ext cx="6270625" cy="1143000"/>
          </a:xfrm>
        </p:spPr>
        <p:txBody>
          <a:bodyPr/>
          <a:lstStyle/>
          <a:p>
            <a:pPr eaLnBrk="1" hangingPunct="1"/>
            <a:r>
              <a:rPr lang="de-AT" altLang="de-DE" dirty="0" smtClean="0"/>
              <a:t>BOKU </a:t>
            </a:r>
            <a:r>
              <a:rPr lang="de-AT" altLang="de-DE" dirty="0" err="1" smtClean="0"/>
              <a:t>and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gW</a:t>
            </a:r>
            <a:r>
              <a:rPr lang="de-AT" altLang="de-DE" dirty="0" smtClean="0"/>
              <a:t>/N</a:t>
            </a:r>
            <a:endParaRPr lang="de-AT" altLang="de-DE" sz="2200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742979"/>
          </a:xfrm>
        </p:spPr>
        <p:txBody>
          <a:bodyPr>
            <a:normAutofit/>
          </a:bodyPr>
          <a:lstStyle/>
          <a:p>
            <a:pPr marL="0" lvl="2" indent="0" eaLnBrk="1" hangingPunct="1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University </a:t>
            </a:r>
            <a:r>
              <a:rPr lang="en-US" sz="2000" b="1" dirty="0">
                <a:solidFill>
                  <a:srgbClr val="002060"/>
                </a:solidFill>
              </a:rPr>
              <a:t>of Natural Resources </a:t>
            </a:r>
            <a:r>
              <a:rPr lang="en-US" sz="2000" b="1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>
                <a:solidFill>
                  <a:srgbClr val="002060"/>
                </a:solidFill>
              </a:rPr>
              <a:t>Life </a:t>
            </a:r>
            <a:r>
              <a:rPr lang="en-US" sz="2000" b="1" dirty="0" smtClean="0">
                <a:solidFill>
                  <a:srgbClr val="002060"/>
                </a:solidFill>
              </a:rPr>
              <a:t>Sciences, Vienna </a:t>
            </a:r>
            <a:r>
              <a:rPr lang="en-US" sz="2000" b="1" dirty="0">
                <a:solidFill>
                  <a:srgbClr val="002060"/>
                </a:solidFill>
              </a:rPr>
              <a:t>(BOKU) </a:t>
            </a:r>
          </a:p>
          <a:p>
            <a:pPr marL="447675" lvl="3" indent="-177800" eaLnBrk="1" hangingPunct="1"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12.000 </a:t>
            </a:r>
            <a:r>
              <a:rPr lang="en-US" sz="1800" dirty="0">
                <a:solidFill>
                  <a:srgbClr val="002060"/>
                </a:solidFill>
              </a:rPr>
              <a:t>students (20% </a:t>
            </a:r>
            <a:r>
              <a:rPr lang="en-US" sz="1800" dirty="0" smtClean="0">
                <a:solidFill>
                  <a:srgbClr val="002060"/>
                </a:solidFill>
              </a:rPr>
              <a:t>international)</a:t>
            </a:r>
          </a:p>
          <a:p>
            <a:pPr marL="0" lvl="3" indent="0" eaLnBrk="1" hangingPunct="1"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Centre for Global Change and Sustainability (</a:t>
            </a:r>
            <a:r>
              <a:rPr lang="en-US" b="1" dirty="0" err="1" smtClean="0">
                <a:solidFill>
                  <a:srgbClr val="002060"/>
                </a:solidFill>
              </a:rPr>
              <a:t>gW</a:t>
            </a:r>
            <a:r>
              <a:rPr lang="en-US" b="1" dirty="0" smtClean="0">
                <a:solidFill>
                  <a:srgbClr val="002060"/>
                </a:solidFill>
              </a:rPr>
              <a:t>/N)</a:t>
            </a:r>
          </a:p>
          <a:p>
            <a:pPr marL="447675" lvl="3" indent="-177800" eaLnBrk="1" hangingPunct="1">
              <a:defRPr/>
            </a:pPr>
            <a:r>
              <a:rPr lang="en-GB" sz="1800" dirty="0">
                <a:solidFill>
                  <a:srgbClr val="002060"/>
                </a:solidFill>
              </a:rPr>
              <a:t>transfer knowledge of </a:t>
            </a:r>
            <a:r>
              <a:rPr lang="en-GB" sz="1800" dirty="0" smtClean="0">
                <a:solidFill>
                  <a:srgbClr val="002060"/>
                </a:solidFill>
              </a:rPr>
              <a:t>climate change, sustainability</a:t>
            </a:r>
            <a:endParaRPr lang="en-GB" sz="1800" dirty="0">
              <a:solidFill>
                <a:srgbClr val="002060"/>
              </a:solidFill>
            </a:endParaRPr>
          </a:p>
          <a:p>
            <a:pPr marL="447675" lvl="3" indent="-177800" eaLnBrk="1" hangingPunct="1"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Contact </a:t>
            </a:r>
            <a:r>
              <a:rPr lang="en-US" sz="1800" dirty="0">
                <a:solidFill>
                  <a:srgbClr val="002060"/>
                </a:solidFill>
              </a:rPr>
              <a:t>point for sustainable projects, initiatives and </a:t>
            </a:r>
            <a:r>
              <a:rPr lang="en-US" sz="1800" dirty="0" smtClean="0">
                <a:solidFill>
                  <a:srgbClr val="002060"/>
                </a:solidFill>
              </a:rPr>
              <a:t>people. Supporting projects with teaching</a:t>
            </a:r>
            <a:r>
              <a:rPr lang="en-US" sz="1800" dirty="0">
                <a:solidFill>
                  <a:srgbClr val="002060"/>
                </a:solidFill>
              </a:rPr>
              <a:t>, expertise</a:t>
            </a:r>
            <a:r>
              <a:rPr lang="en-US" sz="1800" dirty="0" smtClean="0">
                <a:solidFill>
                  <a:srgbClr val="002060"/>
                </a:solidFill>
              </a:rPr>
              <a:t>, development, </a:t>
            </a:r>
            <a:r>
              <a:rPr lang="en-US" sz="1800" dirty="0">
                <a:solidFill>
                  <a:srgbClr val="002060"/>
                </a:solidFill>
              </a:rPr>
              <a:t>contacts, visibility ...</a:t>
            </a:r>
          </a:p>
          <a:p>
            <a:pPr marL="0" lvl="3" indent="0" eaLnBrk="1" hangingPunct="1">
              <a:buNone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lvl="3" eaLnBrk="1" hangingPunct="1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N:\h99100\Team\1_Team_gWN Fotos\2014 Gruppenfoto\engere Auswahl\IMG_6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173" b="20691"/>
          <a:stretch>
            <a:fillRect/>
          </a:stretch>
        </p:blipFill>
        <p:spPr bwMode="auto">
          <a:xfrm>
            <a:off x="0" y="3679825"/>
            <a:ext cx="9144000" cy="3178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76328" y="3212976"/>
            <a:ext cx="5067672" cy="495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Thank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you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very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much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your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attention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21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Back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6554019" y="2113692"/>
            <a:ext cx="233846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i="1" err="1" smtClean="0">
                <a:solidFill>
                  <a:srgbClr val="002060"/>
                </a:solidFill>
              </a:rPr>
              <a:t>Reflection</a:t>
            </a:r>
            <a:r>
              <a:rPr lang="de-DE" sz="1400" i="1" smtClean="0">
                <a:solidFill>
                  <a:srgbClr val="002060"/>
                </a:solidFill>
              </a:rPr>
              <a:t>  and</a:t>
            </a:r>
            <a:endParaRPr lang="de-DE" sz="1400" i="1" dirty="0" smtClean="0">
              <a:solidFill>
                <a:srgbClr val="002060"/>
              </a:solidFill>
            </a:endParaRPr>
          </a:p>
          <a:p>
            <a:r>
              <a:rPr lang="de-DE" sz="1400" i="1" smtClean="0">
                <a:solidFill>
                  <a:srgbClr val="002060"/>
                </a:solidFill>
              </a:rPr>
              <a:t>process accompainment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248" y="125760"/>
            <a:ext cx="7020047" cy="1143000"/>
          </a:xfrm>
        </p:spPr>
        <p:txBody>
          <a:bodyPr/>
          <a:lstStyle/>
          <a:p>
            <a:r>
              <a:rPr lang="de-AT" dirty="0" err="1" smtClean="0"/>
              <a:t>Boku</a:t>
            </a:r>
            <a:r>
              <a:rPr lang="de-AT" dirty="0" smtClean="0"/>
              <a:t> </a:t>
            </a:r>
            <a:r>
              <a:rPr lang="de-AT" dirty="0" err="1" smtClean="0"/>
              <a:t>Sustainability</a:t>
            </a:r>
            <a:r>
              <a:rPr lang="de-AT" dirty="0" smtClean="0"/>
              <a:t> </a:t>
            </a:r>
            <a:r>
              <a:rPr lang="de-AT" dirty="0" err="1" smtClean="0"/>
              <a:t>Strategy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171008" y="5328592"/>
            <a:ext cx="8568952" cy="1080120"/>
          </a:xfrm>
          <a:prstGeom prst="roundRect">
            <a:avLst>
              <a:gd name="adj" fmla="val 15683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71008" y="4104456"/>
            <a:ext cx="8568952" cy="1080120"/>
          </a:xfrm>
          <a:prstGeom prst="roundRect">
            <a:avLst>
              <a:gd name="adj" fmla="val 15683"/>
            </a:avLst>
          </a:prstGeom>
          <a:solidFill>
            <a:srgbClr val="91C99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44240" y="2806364"/>
            <a:ext cx="8568952" cy="10801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="" xmlns:p14="http://schemas.microsoft.com/office/powerpoint/2010/main" val="148152774"/>
              </p:ext>
            </p:extLst>
          </p:nvPr>
        </p:nvGraphicFramePr>
        <p:xfrm>
          <a:off x="2291448" y="1167931"/>
          <a:ext cx="6240992" cy="54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12246" y="312233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Goals for</a:t>
            </a:r>
            <a:r>
              <a:rPr lang="de-DE" sz="1600" smtClean="0">
                <a:solidFill>
                  <a:schemeClr val="bg1"/>
                </a:solidFill>
              </a:rPr>
              <a:t>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6248" y="4378674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Measures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endParaRPr lang="de-DE" sz="1400" b="0" i="1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554461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Implementation </a:t>
            </a:r>
            <a:endParaRPr lang="de-DE" sz="1600" b="1" i="1" dirty="0">
              <a:solidFill>
                <a:schemeClr val="bg1"/>
              </a:solidFill>
            </a:endParaRPr>
          </a:p>
        </p:txBody>
      </p:sp>
      <p:cxnSp>
        <p:nvCxnSpPr>
          <p:cNvPr id="13" name="Gewinkelte Verbindung 12"/>
          <p:cNvCxnSpPr/>
          <p:nvPr/>
        </p:nvCxnSpPr>
        <p:spPr bwMode="auto">
          <a:xfrm rot="16200000" flipV="1">
            <a:off x="5472158" y="2600851"/>
            <a:ext cx="4248237" cy="2592168"/>
          </a:xfrm>
          <a:prstGeom prst="bentConnector3">
            <a:avLst>
              <a:gd name="adj1" fmla="val 98539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>
          <a:xfrm>
            <a:off x="1585351" y="1636638"/>
            <a:ext cx="24859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e-DE" sz="1400" b="0" i="1" dirty="0" smtClean="0">
                <a:solidFill>
                  <a:srgbClr val="002060"/>
                </a:solidFill>
              </a:rPr>
              <a:t>2013/14  </a:t>
            </a:r>
            <a:br>
              <a:rPr lang="de-DE" sz="1400" b="0" i="1" dirty="0" smtClean="0">
                <a:solidFill>
                  <a:srgbClr val="002060"/>
                </a:solidFill>
              </a:rPr>
            </a:br>
            <a:r>
              <a:rPr lang="de-DE" sz="1400" b="0" i="1" dirty="0" smtClean="0">
                <a:solidFill>
                  <a:srgbClr val="002060"/>
                </a:solidFill>
              </a:rPr>
              <a:t>4 </a:t>
            </a:r>
            <a:r>
              <a:rPr lang="de-DE" sz="1400" i="1" dirty="0" smtClean="0">
                <a:solidFill>
                  <a:srgbClr val="002060"/>
                </a:solidFill>
              </a:rPr>
              <a:t>Working </a:t>
            </a:r>
            <a:r>
              <a:rPr lang="de-DE" sz="1400" i="1" dirty="0" err="1" smtClean="0">
                <a:solidFill>
                  <a:srgbClr val="002060"/>
                </a:solidFill>
              </a:rPr>
              <a:t>groups</a:t>
            </a:r>
            <a:r>
              <a:rPr lang="de-DE" sz="1400" b="0" i="1" dirty="0" smtClean="0">
                <a:solidFill>
                  <a:srgbClr val="002060"/>
                </a:solidFill>
              </a:rPr>
              <a:t>, </a:t>
            </a:r>
            <a:r>
              <a:rPr lang="de-DE" sz="1400" i="1" dirty="0" err="1" smtClean="0">
                <a:solidFill>
                  <a:srgbClr val="002060"/>
                </a:solidFill>
              </a:rPr>
              <a:t>r</a:t>
            </a:r>
            <a:r>
              <a:rPr lang="de-DE" sz="1400" b="0" i="1" dirty="0" err="1" smtClean="0">
                <a:solidFill>
                  <a:srgbClr val="002060"/>
                </a:solidFill>
              </a:rPr>
              <a:t>ektorship</a:t>
            </a:r>
            <a:r>
              <a:rPr lang="de-DE" sz="1400" b="0" i="1" dirty="0" smtClean="0">
                <a:solidFill>
                  <a:srgbClr val="002060"/>
                </a:solidFill>
              </a:rPr>
              <a:t>, </a:t>
            </a:r>
            <a:br>
              <a:rPr lang="de-DE" sz="1400" b="0" i="1" dirty="0" smtClean="0">
                <a:solidFill>
                  <a:srgbClr val="002060"/>
                </a:solidFill>
              </a:rPr>
            </a:br>
            <a:r>
              <a:rPr lang="de-DE" sz="1400" b="0" i="1" dirty="0" err="1" smtClean="0">
                <a:solidFill>
                  <a:srgbClr val="002060"/>
                </a:solidFill>
              </a:rPr>
              <a:t>reflection</a:t>
            </a:r>
            <a:r>
              <a:rPr lang="de-DE" sz="1400" b="0" i="1" dirty="0" smtClean="0">
                <a:solidFill>
                  <a:srgbClr val="002060"/>
                </a:solidFill>
              </a:rPr>
              <a:t> </a:t>
            </a:r>
            <a:r>
              <a:rPr lang="de-DE" sz="1400" b="0" i="1" dirty="0" err="1" smtClean="0">
                <a:solidFill>
                  <a:srgbClr val="002060"/>
                </a:solidFill>
              </a:rPr>
              <a:t>group</a:t>
            </a:r>
            <a:endParaRPr lang="de-DE" sz="1400" i="1" dirty="0">
              <a:solidFill>
                <a:srgbClr val="00206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67744" y="6001543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Responsible per measure, coordination by </a:t>
            </a:r>
            <a:r>
              <a:rPr lang="en-US" sz="1400" i="1" dirty="0" err="1">
                <a:solidFill>
                  <a:schemeClr val="bg1"/>
                </a:solidFill>
              </a:rPr>
              <a:t>gW</a:t>
            </a:r>
            <a:r>
              <a:rPr lang="en-US" sz="1400" i="1" dirty="0">
                <a:solidFill>
                  <a:schemeClr val="bg1"/>
                </a:solidFill>
              </a:rPr>
              <a:t>/N</a:t>
            </a:r>
            <a:endParaRPr lang="de-AT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0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200799" cy="1143000"/>
          </a:xfrm>
        </p:spPr>
        <p:txBody>
          <a:bodyPr/>
          <a:lstStyle/>
          <a:p>
            <a:pPr eaLnBrk="1" hangingPunct="1"/>
            <a:r>
              <a:rPr lang="de-AT" altLang="de-DE" sz="3200" dirty="0" smtClean="0"/>
              <a:t>Goals</a:t>
            </a:r>
            <a:r>
              <a:rPr lang="de-AT" altLang="de-DE" sz="3200" smtClean="0"/>
              <a:t>, Measures, Implementation  </a:t>
            </a:r>
            <a:endParaRPr lang="en-GB" altLang="de-DE" sz="2000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61962" y="1628800"/>
            <a:ext cx="8070477" cy="4680520"/>
          </a:xfrm>
        </p:spPr>
        <p:txBody>
          <a:bodyPr>
            <a:normAutofit fontScale="92500"/>
          </a:bodyPr>
          <a:lstStyle/>
          <a:p>
            <a:pPr marL="0" lvl="2" indent="0" eaLnBrk="1" hangingPunct="1">
              <a:buNone/>
              <a:defRPr/>
            </a:pPr>
            <a:r>
              <a:rPr lang="en-GB" altLang="de-DE" b="1" dirty="0">
                <a:solidFill>
                  <a:srgbClr val="002060"/>
                </a:solidFill>
                <a:ea typeface="MS PGothic" pitchFamily="34" charset="-128"/>
                <a:cs typeface="+mn-cs"/>
              </a:rPr>
              <a:t>Teaching</a:t>
            </a:r>
            <a:r>
              <a:rPr lang="en-GB" altLang="de-DE" b="1">
                <a:solidFill>
                  <a:srgbClr val="002060"/>
                </a:solidFill>
                <a:ea typeface="MS PGothic" pitchFamily="34" charset="-128"/>
                <a:cs typeface="+mn-cs"/>
              </a:rPr>
              <a:t>:</a:t>
            </a:r>
            <a:r>
              <a:rPr lang="en-GB" altLang="de-DE">
                <a:solidFill>
                  <a:srgbClr val="002060"/>
                </a:solidFill>
                <a:ea typeface="MS PGothic" pitchFamily="34" charset="-128"/>
                <a:cs typeface="+mn-cs"/>
              </a:rPr>
              <a:t> </a:t>
            </a: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cs typeface="+mn-cs"/>
              </a:rPr>
              <a:t/>
            </a:r>
            <a:br>
              <a:rPr lang="en-GB" altLang="de-DE" smtClean="0">
                <a:solidFill>
                  <a:srgbClr val="002060"/>
                </a:solidFill>
                <a:ea typeface="MS PGothic" pitchFamily="34" charset="-128"/>
                <a:cs typeface="+mn-cs"/>
              </a:rPr>
            </a:b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cs typeface="+mn-cs"/>
              </a:rPr>
              <a:t>Support </a:t>
            </a:r>
            <a:r>
              <a:rPr lang="en-GB" altLang="de-DE" dirty="0">
                <a:solidFill>
                  <a:srgbClr val="002060"/>
                </a:solidFill>
                <a:ea typeface="MS PGothic" pitchFamily="34" charset="-128"/>
                <a:cs typeface="+mn-cs"/>
              </a:rPr>
              <a:t>students to become </a:t>
            </a:r>
            <a:r>
              <a:rPr lang="en-GB" altLang="de-DE" dirty="0" err="1">
                <a:solidFill>
                  <a:srgbClr val="002060"/>
                </a:solidFill>
                <a:ea typeface="MS PGothic" pitchFamily="34" charset="-128"/>
                <a:cs typeface="+mn-cs"/>
              </a:rPr>
              <a:t>changemakers</a:t>
            </a:r>
            <a:r>
              <a:rPr lang="en-GB" altLang="de-DE">
                <a:solidFill>
                  <a:srgbClr val="002060"/>
                </a:solidFill>
                <a:ea typeface="MS PGothic" pitchFamily="34" charset="-128"/>
                <a:cs typeface="+mn-cs"/>
              </a:rPr>
              <a:t>. </a:t>
            </a:r>
            <a:endParaRPr lang="en-GB" altLang="de-DE" smtClean="0">
              <a:solidFill>
                <a:srgbClr val="002060"/>
              </a:solidFill>
              <a:ea typeface="MS PGothic" pitchFamily="34" charset="-128"/>
              <a:cs typeface="+mn-cs"/>
            </a:endParaRPr>
          </a:p>
          <a:p>
            <a:pPr marL="0" lvl="2" indent="0" eaLnBrk="1" hangingPunct="1">
              <a:buNone/>
              <a:defRPr/>
            </a:pPr>
            <a:r>
              <a:rPr lang="en-GB" altLang="de-DE" sz="2000" smtClean="0">
                <a:solidFill>
                  <a:srgbClr val="002060"/>
                </a:solidFill>
                <a:ea typeface="MS PGothic" pitchFamily="34" charset="-128"/>
                <a:sym typeface="Wingdings" panose="05000000000000000000" pitchFamily="2" charset="2"/>
              </a:rPr>
              <a:t> </a:t>
            </a: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cs typeface="+mn-cs"/>
                <a:sym typeface="Wingdings" panose="05000000000000000000" pitchFamily="2" charset="2"/>
              </a:rPr>
              <a:t>start-up Collective Energy</a:t>
            </a:r>
            <a:r>
              <a:rPr lang="en-GB" altLang="de-DE" sz="2800" smtClean="0">
                <a:solidFill>
                  <a:srgbClr val="002060"/>
                </a:solidFill>
                <a:ea typeface="MS PGothic" pitchFamily="34" charset="-128"/>
                <a:cs typeface="+mn-cs"/>
              </a:rPr>
              <a:t/>
            </a:r>
            <a:br>
              <a:rPr lang="en-GB" altLang="de-DE" sz="2800" smtClean="0">
                <a:solidFill>
                  <a:srgbClr val="002060"/>
                </a:solidFill>
                <a:ea typeface="MS PGothic" pitchFamily="34" charset="-128"/>
                <a:cs typeface="+mn-cs"/>
              </a:rPr>
            </a:br>
            <a:r>
              <a:rPr lang="en-GB" altLang="de-DE" sz="2000" smtClean="0">
                <a:solidFill>
                  <a:srgbClr val="002060"/>
                </a:solidFill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cs typeface="+mn-cs"/>
                <a:sym typeface="Wingdings" panose="05000000000000000000" pitchFamily="2" charset="2"/>
              </a:rPr>
              <a:t> students’ innovation centre [sic!]</a:t>
            </a:r>
            <a:endParaRPr lang="en-GB" altLang="de-DE" dirty="0" smtClean="0">
              <a:solidFill>
                <a:srgbClr val="002060"/>
              </a:solidFill>
              <a:ea typeface="MS PGothic" pitchFamily="34" charset="-128"/>
              <a:cs typeface="+mn-cs"/>
            </a:endParaRPr>
          </a:p>
          <a:p>
            <a:pPr marL="514350" lvl="2" indent="-514350" eaLnBrk="1" hangingPunct="1">
              <a:buFont typeface="+mj-lt"/>
              <a:buAutoNum type="arabicPeriod"/>
              <a:defRPr/>
            </a:pPr>
            <a:endParaRPr lang="de-DE" altLang="de-DE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0" lvl="2" indent="0" eaLnBrk="1" hangingPunct="1">
              <a:buNone/>
              <a:defRPr/>
            </a:pPr>
            <a:r>
              <a:rPr lang="de-DE" altLang="de-DE" b="1" dirty="0" smtClean="0">
                <a:solidFill>
                  <a:srgbClr val="002060"/>
                </a:solidFill>
                <a:ea typeface="MS PGothic" pitchFamily="34" charset="-128"/>
              </a:rPr>
              <a:t>Research</a:t>
            </a:r>
            <a:r>
              <a:rPr lang="de-DE" altLang="de-DE" b="1" smtClean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b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</a:b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Develop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courses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for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changemakers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and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include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ea typeface="MS PGothic" pitchFamily="34" charset="-128"/>
              </a:rPr>
              <a:t>them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in curricula. </a:t>
            </a:r>
            <a:b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</a:br>
            <a:r>
              <a:rPr lang="en-GB" altLang="de-DE" sz="2000" smtClean="0">
                <a:solidFill>
                  <a:srgbClr val="002060"/>
                </a:solidFill>
                <a:ea typeface="MS PGothic" pitchFamily="34" charset="-128"/>
                <a:sym typeface="Wingdings" panose="05000000000000000000" pitchFamily="2" charset="2"/>
              </a:rPr>
              <a:t></a:t>
            </a: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sym typeface="Wingdings" panose="05000000000000000000" pitchFamily="2" charset="2"/>
              </a:rPr>
              <a:t> 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CASE </a:t>
            </a:r>
            <a:r>
              <a:rPr lang="de-DE" altLang="de-DE" dirty="0" smtClean="0">
                <a:solidFill>
                  <a:srgbClr val="002060"/>
                </a:solidFill>
                <a:ea typeface="MS PGothic" pitchFamily="34" charset="-128"/>
              </a:rPr>
              <a:t>Project</a:t>
            </a:r>
          </a:p>
          <a:p>
            <a:pPr marL="514350" lvl="2" indent="-514350" eaLnBrk="1" hangingPunct="1">
              <a:buFont typeface="+mj-lt"/>
              <a:buAutoNum type="arabicPeriod"/>
              <a:defRPr/>
            </a:pPr>
            <a:endParaRPr lang="de-DE" altLang="de-DE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0" lvl="2" indent="0" eaLnBrk="1" hangingPunct="1">
              <a:buNone/>
              <a:defRPr/>
            </a:pPr>
            <a:r>
              <a:rPr lang="de-DE" altLang="de-DE" b="1" smtClean="0">
                <a:solidFill>
                  <a:srgbClr val="002060"/>
                </a:solidFill>
                <a:ea typeface="MS PGothic" pitchFamily="34" charset="-128"/>
              </a:rPr>
              <a:t>University </a:t>
            </a:r>
            <a:r>
              <a:rPr lang="de-DE" altLang="de-DE" b="1" dirty="0" smtClean="0">
                <a:solidFill>
                  <a:srgbClr val="002060"/>
                </a:solidFill>
                <a:ea typeface="MS PGothic" pitchFamily="34" charset="-128"/>
              </a:rPr>
              <a:t>Management</a:t>
            </a:r>
            <a:r>
              <a:rPr lang="de-DE" altLang="de-DE" b="1" smtClean="0">
                <a:solidFill>
                  <a:srgbClr val="002060"/>
                </a:solidFill>
                <a:ea typeface="MS PGothic" pitchFamily="34" charset="-128"/>
              </a:rPr>
              <a:t>: 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/>
            </a:r>
            <a:b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</a:b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Greening </a:t>
            </a:r>
            <a:r>
              <a:rPr lang="de-DE" altLang="de-DE" dirty="0" err="1">
                <a:solidFill>
                  <a:srgbClr val="002060"/>
                </a:solidFill>
                <a:ea typeface="MS PGothic" pitchFamily="34" charset="-128"/>
              </a:rPr>
              <a:t>the</a:t>
            </a:r>
            <a:r>
              <a:rPr lang="de-DE" altLang="de-DE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dirty="0" err="1">
                <a:solidFill>
                  <a:srgbClr val="002060"/>
                </a:solidFill>
                <a:ea typeface="MS PGothic" pitchFamily="34" charset="-128"/>
              </a:rPr>
              <a:t>research</a:t>
            </a:r>
            <a:r>
              <a:rPr lang="de-DE" altLang="de-DE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err="1">
                <a:solidFill>
                  <a:srgbClr val="002060"/>
                </a:solidFill>
                <a:ea typeface="MS PGothic" pitchFamily="34" charset="-128"/>
              </a:rPr>
              <a:t>system</a:t>
            </a:r>
            <a:r>
              <a:rPr lang="de-DE" altLang="de-DE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/>
            </a:r>
            <a:b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</a:br>
            <a:r>
              <a:rPr lang="en-GB" altLang="de-DE" sz="2000" smtClean="0">
                <a:solidFill>
                  <a:srgbClr val="002060"/>
                </a:solidFill>
                <a:ea typeface="MS PGothic" pitchFamily="34" charset="-128"/>
                <a:sym typeface="Wingdings" panose="05000000000000000000" pitchFamily="2" charset="2"/>
              </a:rPr>
              <a:t></a:t>
            </a:r>
            <a:r>
              <a:rPr lang="en-GB" altLang="de-DE" smtClean="0">
                <a:solidFill>
                  <a:srgbClr val="002060"/>
                </a:solidFill>
                <a:ea typeface="MS PGothic" pitchFamily="34" charset="-128"/>
                <a:sym typeface="Wingdings" panose="05000000000000000000" pitchFamily="2" charset="2"/>
              </a:rPr>
              <a:t> 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CO</a:t>
            </a:r>
            <a:r>
              <a:rPr lang="de-DE" altLang="de-DE" baseline="-25000" smtClean="0">
                <a:solidFill>
                  <a:srgbClr val="002060"/>
                </a:solidFill>
                <a:ea typeface="MS PGothic" pitchFamily="34" charset="-128"/>
              </a:rPr>
              <a:t>2</a:t>
            </a:r>
            <a:r>
              <a:rPr lang="de-DE" altLang="de-DE" smtClean="0">
                <a:solidFill>
                  <a:srgbClr val="002060"/>
                </a:solidFill>
                <a:ea typeface="MS PGothic" pitchFamily="34" charset="-128"/>
              </a:rPr>
              <a:t> compensation  </a:t>
            </a:r>
            <a:endParaRPr lang="de-DE" altLang="de-DE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514350" lvl="2" indent="-514350" eaLnBrk="1" hangingPunct="1">
              <a:buFont typeface="+mj-lt"/>
              <a:buAutoNum type="arabicPeriod"/>
              <a:defRPr/>
            </a:pPr>
            <a:endParaRPr lang="de-DE" altLang="de-DE" dirty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956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96552" y="0"/>
            <a:ext cx="5472608" cy="1143000"/>
          </a:xfrm>
        </p:spPr>
        <p:txBody>
          <a:bodyPr/>
          <a:lstStyle/>
          <a:p>
            <a:r>
              <a:rPr lang="de-DE" dirty="0" smtClean="0"/>
              <a:t>Paris Agreement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024" y="1340768"/>
            <a:ext cx="5580112" cy="478155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?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Austrias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budget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2°C: </a:t>
            </a:r>
          </a:p>
          <a:p>
            <a:pPr lvl="1"/>
            <a:r>
              <a:rPr lang="de-DE" dirty="0" smtClean="0"/>
              <a:t>80 Mio. </a:t>
            </a:r>
            <a:r>
              <a:rPr lang="de-DE" dirty="0" err="1" smtClean="0"/>
              <a:t>tons</a:t>
            </a:r>
            <a:r>
              <a:rPr lang="de-DE" dirty="0" smtClean="0"/>
              <a:t> (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emissions</a:t>
            </a:r>
            <a:r>
              <a:rPr lang="de-DE" dirty="0" smtClean="0"/>
              <a:t>)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emitted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12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. </a:t>
            </a:r>
          </a:p>
          <a:p>
            <a:pPr lvl="1"/>
            <a:r>
              <a:rPr lang="de-DE" dirty="0" err="1" smtClean="0"/>
              <a:t>Then</a:t>
            </a:r>
            <a:r>
              <a:rPr lang="de-DE" dirty="0" smtClean="0"/>
              <a:t> 0 </a:t>
            </a:r>
            <a:r>
              <a:rPr lang="de-DE" dirty="0" err="1" smtClean="0"/>
              <a:t>emission</a:t>
            </a:r>
            <a:r>
              <a:rPr lang="de-DE" dirty="0" smtClean="0"/>
              <a:t>!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balance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emissions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offsetting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sinks</a:t>
            </a:r>
            <a:r>
              <a:rPr lang="de-DE" dirty="0" smtClean="0"/>
              <a:t>. </a:t>
            </a:r>
          </a:p>
          <a:p>
            <a:pPr lvl="1"/>
            <a:endParaRPr lang="de-DE" dirty="0" smtClean="0"/>
          </a:p>
          <a:p>
            <a:pPr lvl="1"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9698" name="AutoShape 2" descr="https://files.boku.ac.at/ssf/s/readFile/folderEntry/5410947/0d7483c85370f3de0154349dcf5510fc/1450188090000/last/eiffel-tower-975004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AutoShape 4" descr="https://files.boku.ac.at/ssf/s/readFile/folderEntry/5410947/0d7483c85370f3de0154349dcf5510fc/1450188090000/last/eiffel-tower-975004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2" name="AutoShape 6" descr="https://files.boku.ac.at/ssf/s/readFile/folderEntry/5410947/0d7483c85370f3de0154349dcf5510fc/1450188090000/last/eiffel-tower-975004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9703" name="Picture 7" descr="C:\Users\Dominik\Desktop\eiffel-tower-975004_960_720.jpg"/>
          <p:cNvPicPr>
            <a:picLocks noChangeAspect="1" noChangeArrowheads="1"/>
          </p:cNvPicPr>
          <p:nvPr/>
        </p:nvPicPr>
        <p:blipFill>
          <a:blip r:embed="rId2" cstate="print"/>
          <a:srcRect l="35332" r="31703"/>
          <a:stretch>
            <a:fillRect/>
          </a:stretch>
        </p:blipFill>
        <p:spPr bwMode="auto">
          <a:xfrm>
            <a:off x="5687616" y="-88466"/>
            <a:ext cx="3456384" cy="694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Accounting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Change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776"/>
            <a:ext cx="8424863" cy="4781550"/>
          </a:xfrm>
        </p:spPr>
        <p:txBody>
          <a:bodyPr/>
          <a:lstStyle/>
          <a:p>
            <a:r>
              <a:rPr lang="de-DE" dirty="0" smtClean="0"/>
              <a:t>BOKU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emissions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roughly</a:t>
            </a:r>
            <a:r>
              <a:rPr lang="de-DE" dirty="0" smtClean="0"/>
              <a:t> 9,000 </a:t>
            </a:r>
            <a:r>
              <a:rPr lang="de-DE" dirty="0" err="1" smtClean="0"/>
              <a:t>tons</a:t>
            </a:r>
            <a:r>
              <a:rPr lang="de-DE" dirty="0" smtClean="0"/>
              <a:t>/a </a:t>
            </a:r>
          </a:p>
          <a:p>
            <a:endParaRPr lang="de-DE" sz="1200" dirty="0" smtClean="0"/>
          </a:p>
          <a:p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Consitent</a:t>
            </a:r>
            <a:r>
              <a:rPr lang="de-DE" dirty="0" smtClean="0"/>
              <a:t> </a:t>
            </a:r>
            <a:r>
              <a:rPr lang="de-DE" dirty="0" err="1" smtClean="0"/>
              <a:t>accounting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methodology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proper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r>
              <a:rPr lang="de-DE" dirty="0" smtClean="0"/>
              <a:t> (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transport</a:t>
            </a:r>
            <a:r>
              <a:rPr lang="de-DE" dirty="0" smtClean="0"/>
              <a:t>, </a:t>
            </a:r>
            <a:r>
              <a:rPr lang="de-DE" dirty="0" err="1" smtClean="0"/>
              <a:t>food</a:t>
            </a:r>
            <a:r>
              <a:rPr lang="de-DE" dirty="0" smtClean="0"/>
              <a:t>, </a:t>
            </a:r>
            <a:r>
              <a:rPr lang="de-DE" dirty="0" err="1" smtClean="0"/>
              <a:t>consumption</a:t>
            </a:r>
            <a:r>
              <a:rPr lang="de-DE" dirty="0" smtClean="0"/>
              <a:t>….)</a:t>
            </a:r>
          </a:p>
          <a:p>
            <a:pPr lvl="1"/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baseline</a:t>
            </a:r>
            <a:r>
              <a:rPr lang="de-DE" dirty="0" smtClean="0"/>
              <a:t> </a:t>
            </a:r>
            <a:r>
              <a:rPr lang="de-DE" dirty="0" err="1" smtClean="0"/>
              <a:t>szenario</a:t>
            </a:r>
            <a:r>
              <a:rPr lang="de-DE" dirty="0" smtClean="0"/>
              <a:t> e.g. 2050</a:t>
            </a:r>
          </a:p>
          <a:p>
            <a:pPr lvl="1"/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-90% </a:t>
            </a:r>
            <a:r>
              <a:rPr lang="de-DE" dirty="0" err="1" smtClean="0"/>
              <a:t>until</a:t>
            </a:r>
            <a:r>
              <a:rPr lang="de-DE" dirty="0" smtClean="0"/>
              <a:t> 2050</a:t>
            </a:r>
          </a:p>
          <a:p>
            <a:endParaRPr lang="de-DE" sz="1200" dirty="0" smtClean="0"/>
          </a:p>
          <a:p>
            <a:r>
              <a:rPr lang="de-DE" dirty="0" err="1" smtClean="0"/>
              <a:t>World‘s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offsetting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2012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1"/>
          <p:cNvSpPr>
            <a:spLocks noGrp="1"/>
          </p:cNvSpPr>
          <p:nvPr>
            <p:ph idx="1"/>
          </p:nvPr>
        </p:nvSpPr>
        <p:spPr>
          <a:xfrm>
            <a:off x="179512" y="5157192"/>
            <a:ext cx="8496944" cy="1224136"/>
          </a:xfrm>
        </p:spPr>
        <p:txBody>
          <a:bodyPr/>
          <a:lstStyle/>
          <a:p>
            <a: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Offset </a:t>
            </a:r>
            <a:r>
              <a:rPr lang="de-AT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flights</a:t>
            </a:r>
            <a: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or</a:t>
            </a:r>
            <a: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company</a:t>
            </a:r>
            <a: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emissions</a:t>
            </a:r>
            <a: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  <a:br>
              <a:rPr lang="de-AT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GB" altLang="de-DE" sz="2400" dirty="0" smtClean="0">
                <a:solidFill>
                  <a:srgbClr val="002060"/>
                </a:solidFill>
                <a:latin typeface="Cambria" panose="02040503050406030204" pitchFamily="18" charset="0"/>
                <a:hlinkClick r:id="rId3"/>
              </a:rPr>
              <a:t>http://www.boku.ac.at/co2-kompensation.html</a:t>
            </a:r>
            <a:endParaRPr lang="en-GB" altLang="de-DE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GB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Since 2012 more than 250.000 € generated</a:t>
            </a:r>
          </a:p>
          <a:p>
            <a:endParaRPr lang="en-GB" altLang="de-DE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altLang="de-DE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243" name="Titel 2"/>
          <p:cNvSpPr>
            <a:spLocks noGrp="1"/>
          </p:cNvSpPr>
          <p:nvPr>
            <p:ph type="title"/>
          </p:nvPr>
        </p:nvSpPr>
        <p:spPr>
          <a:xfrm>
            <a:off x="0" y="125760"/>
            <a:ext cx="7236295" cy="1143000"/>
          </a:xfrm>
        </p:spPr>
        <p:txBody>
          <a:bodyPr/>
          <a:lstStyle/>
          <a:p>
            <a:r>
              <a:rPr lang="de-AT" altLang="de-DE" b="1" kern="1200" dirty="0" smtClean="0">
                <a:ea typeface="+mj-ea"/>
              </a:rPr>
              <a:t>Offsetting CO</a:t>
            </a:r>
            <a:r>
              <a:rPr lang="de-AT" altLang="de-DE" b="1" kern="1200" baseline="-25000" dirty="0" smtClean="0">
                <a:ea typeface="+mj-ea"/>
              </a:rPr>
              <a:t>2</a:t>
            </a:r>
            <a:r>
              <a:rPr lang="de-AT" altLang="de-DE" b="1" kern="1200" dirty="0" smtClean="0">
                <a:ea typeface="+mj-ea"/>
              </a:rPr>
              <a:t> </a:t>
            </a:r>
            <a:r>
              <a:rPr lang="de-AT" altLang="de-DE" b="1" kern="1200" dirty="0" err="1" smtClean="0">
                <a:ea typeface="+mj-ea"/>
              </a:rPr>
              <a:t>Emissions</a:t>
            </a:r>
            <a:endParaRPr lang="en-GB" altLang="de-DE" b="1" kern="1200" dirty="0"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4" t="9155" r="2067" b="19537"/>
          <a:stretch/>
        </p:blipFill>
        <p:spPr bwMode="auto">
          <a:xfrm>
            <a:off x="611560" y="1340768"/>
            <a:ext cx="79208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5890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1"/>
          <p:cNvSpPr>
            <a:spLocks noGrp="1"/>
          </p:cNvSpPr>
          <p:nvPr>
            <p:ph idx="1"/>
          </p:nvPr>
        </p:nvSpPr>
        <p:spPr>
          <a:xfrm>
            <a:off x="179512" y="1340768"/>
            <a:ext cx="8185101" cy="1872208"/>
          </a:xfrm>
        </p:spPr>
        <p:txBody>
          <a:bodyPr/>
          <a:lstStyle/>
          <a:p>
            <a:r>
              <a:rPr lang="de-AT" altLang="de-DE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Currently</a:t>
            </a:r>
            <a:r>
              <a:rPr lang="de-AT" altLang="de-DE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4 Projects</a:t>
            </a:r>
            <a:r>
              <a:rPr lang="de-AT" altLang="de-DE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strong </a:t>
            </a:r>
            <a:r>
              <a:rPr lang="de-AT" altLang="de-DE" sz="2000" dirty="0">
                <a:solidFill>
                  <a:srgbClr val="002060"/>
                </a:solidFill>
                <a:latin typeface="Cambria" panose="02040503050406030204" pitchFamily="18" charset="0"/>
              </a:rPr>
              <a:t>links </a:t>
            </a:r>
            <a:r>
              <a:rPr lang="de-AT" altLang="de-DE" sz="20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to</a:t>
            </a:r>
            <a:r>
              <a:rPr lang="de-AT" altLang="de-DE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local</a:t>
            </a:r>
            <a:r>
              <a:rPr lang="de-AT" altLang="de-DE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partners</a:t>
            </a:r>
            <a:r>
              <a:rPr lang="de-AT" altLang="de-DE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GB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Co-benefits</a:t>
            </a:r>
            <a:r>
              <a:rPr lang="en-GB" alt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inclusion of ecological, social and economic sustainability aspects</a:t>
            </a:r>
            <a:endParaRPr lang="en-GB" altLang="de-DE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GB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Multiple </a:t>
            </a:r>
            <a:r>
              <a:rPr lang="en-GB" alt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impacts: </a:t>
            </a:r>
            <a:r>
              <a:rPr lang="en-GB" alt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stimulation </a:t>
            </a:r>
            <a:r>
              <a:rPr lang="en-GB" alt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of research and or teaching/training (multiplier effect) </a:t>
            </a:r>
          </a:p>
          <a:p>
            <a:endParaRPr lang="en-GB" altLang="de-DE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altLang="de-DE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243" name="Titel 2"/>
          <p:cNvSpPr>
            <a:spLocks noGrp="1"/>
          </p:cNvSpPr>
          <p:nvPr>
            <p:ph type="title"/>
          </p:nvPr>
        </p:nvSpPr>
        <p:spPr>
          <a:xfrm>
            <a:off x="107505" y="125760"/>
            <a:ext cx="6984776" cy="1143000"/>
          </a:xfrm>
        </p:spPr>
        <p:txBody>
          <a:bodyPr/>
          <a:lstStyle/>
          <a:p>
            <a:r>
              <a:rPr lang="de-AT" altLang="de-DE" b="1" kern="1200" dirty="0" err="1" smtClean="0"/>
              <a:t>Funding</a:t>
            </a:r>
            <a:r>
              <a:rPr lang="de-AT" altLang="de-DE" b="1" kern="1200" dirty="0" smtClean="0"/>
              <a:t> </a:t>
            </a:r>
            <a:r>
              <a:rPr lang="de-AT" altLang="de-DE" b="1" kern="1200" dirty="0" err="1"/>
              <a:t>mitigation</a:t>
            </a:r>
            <a:r>
              <a:rPr lang="de-AT" altLang="de-DE" b="1" kern="1200" dirty="0"/>
              <a:t> </a:t>
            </a:r>
            <a:r>
              <a:rPr lang="de-AT" altLang="de-DE" b="1" kern="1200" dirty="0" err="1"/>
              <a:t>projects</a:t>
            </a:r>
            <a:r>
              <a:rPr lang="de-AT" altLang="de-DE" b="1" kern="1200" dirty="0"/>
              <a:t> </a:t>
            </a:r>
            <a:endParaRPr lang="en-GB" altLang="de-DE" b="1" kern="1200" dirty="0"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81" y="3212976"/>
            <a:ext cx="6451979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232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012160" y="0"/>
            <a:ext cx="313184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506" name="Titel 2"/>
          <p:cNvSpPr>
            <a:spLocks noGrp="1"/>
          </p:cNvSpPr>
          <p:nvPr>
            <p:ph type="title" idx="4294967295"/>
          </p:nvPr>
        </p:nvSpPr>
        <p:spPr>
          <a:xfrm>
            <a:off x="140677" y="0"/>
            <a:ext cx="7666892" cy="1143000"/>
          </a:xfrm>
        </p:spPr>
        <p:txBody>
          <a:bodyPr lIns="94604" tIns="47302" rIns="94604" bIns="47302"/>
          <a:lstStyle/>
          <a:p>
            <a:r>
              <a:rPr lang="de-AT" altLang="de-DE" dirty="0" err="1" smtClean="0"/>
              <a:t>Afforestation</a:t>
            </a:r>
            <a:r>
              <a:rPr lang="de-AT" altLang="de-DE" dirty="0" smtClean="0"/>
              <a:t>, </a:t>
            </a:r>
            <a:r>
              <a:rPr lang="de-AT" altLang="de-DE" dirty="0" err="1" smtClean="0"/>
              <a:t>July</a:t>
            </a:r>
            <a:r>
              <a:rPr lang="de-AT" altLang="de-DE" dirty="0" smtClean="0"/>
              <a:t> 2015</a:t>
            </a:r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948246" y="6496050"/>
            <a:ext cx="88509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4" tIns="47302" rIns="94604" bIns="47302"/>
          <a:lstStyle>
            <a:lvl1pPr defTabSz="946150" eaLnBrk="0" hangingPunct="0">
              <a:spcBef>
                <a:spcPct val="20000"/>
              </a:spcBef>
              <a:buClr>
                <a:srgbClr val="009900"/>
              </a:buClr>
              <a:buSzPct val="11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68350" indent="-295275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82688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55763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128838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860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30432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5004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9576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AAC5323-119A-459A-8B41-4C970D4E6421}" type="slidenum">
              <a:rPr lang="de-DE" altLang="de-DE" sz="900" b="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z="900" b="0">
              <a:latin typeface="Arial" charset="0"/>
            </a:endParaRPr>
          </a:p>
        </p:txBody>
      </p:sp>
      <p:pic>
        <p:nvPicPr>
          <p:cNvPr id="21508" name="Picture 2" descr="C:\Users\Dominik\Dropbox\COPE Project Folder\Pictures of Ethiopia\Best 12 pictures as small size\DSCN7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6" y="842966"/>
            <a:ext cx="461596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Dominik\Dropbox\COPE Project Folder\Pictures of Ethiopia\Best 12 pictures as small size\DSCN8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58"/>
          <a:stretch>
            <a:fillRect/>
          </a:stretch>
        </p:blipFill>
        <p:spPr bwMode="auto">
          <a:xfrm>
            <a:off x="5064369" y="3884616"/>
            <a:ext cx="3938954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C:\Users\Dominik\Dropbox\COPE Project Folder\Pictures of Ethiopia\Best 12 pictures as small size\DSCN8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3884616"/>
            <a:ext cx="4614496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Users\Dominik\Dropbox\COPE Project Folder\Pictures of Ethiopia\Best 12 pictures as small size\DSCN8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842966"/>
            <a:ext cx="3938954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06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12160" y="0"/>
            <a:ext cx="313184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530" name="Foliennummernplatzhalter 3"/>
          <p:cNvSpPr txBox="1">
            <a:spLocks noGrp="1"/>
          </p:cNvSpPr>
          <p:nvPr/>
        </p:nvSpPr>
        <p:spPr bwMode="auto">
          <a:xfrm>
            <a:off x="7948246" y="6496050"/>
            <a:ext cx="88509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4" tIns="47302" rIns="94604" bIns="47302"/>
          <a:lstStyle>
            <a:lvl1pPr defTabSz="946150" eaLnBrk="0" hangingPunct="0">
              <a:spcBef>
                <a:spcPct val="20000"/>
              </a:spcBef>
              <a:buClr>
                <a:srgbClr val="009900"/>
              </a:buClr>
              <a:buSzPct val="11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68350" indent="-295275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82688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55763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128838" indent="-236538" defTabSz="946150" eaLnBrk="0" hangingPunct="0">
              <a:spcBef>
                <a:spcPct val="20000"/>
              </a:spcBef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860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30432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5004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957638" indent="-236538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3E67F3F-2EE0-4A48-9830-3BD3E354F8A5}" type="slidenum">
              <a:rPr lang="de-DE" altLang="de-DE" sz="900" b="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 sz="900" b="0">
              <a:latin typeface="Arial" charset="0"/>
            </a:endParaRPr>
          </a:p>
        </p:txBody>
      </p:sp>
      <p:pic>
        <p:nvPicPr>
          <p:cNvPr id="22531" name="Picture 12" descr="C:\Users\Dominik\Dropbox\COPE Project Folder\Pictures of Ethiopia\Best 12 pictures as small size\DSCN8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480"/>
          <a:stretch>
            <a:fillRect/>
          </a:stretch>
        </p:blipFill>
        <p:spPr bwMode="auto">
          <a:xfrm>
            <a:off x="4686300" y="469900"/>
            <a:ext cx="412652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 descr="C:\Users\Dominik\Dropbox\COPE Project Folder\Pictures of Ethiopia\Best 12 pictures as small size\DSCN8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" y="469900"/>
            <a:ext cx="4511919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C:\Users\Dominik\Dropbox\COPE Project Folder\Pictures of Ethiopia\Best 12 pictures as small size\DSCN8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" y="3560764"/>
            <a:ext cx="4511919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C:\Users\Dominik\Dropbox\COPE Project Folder\Pictures of Ethiopia\Best 12 pictures as small size\DSCN7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24"/>
          <a:stretch>
            <a:fillRect/>
          </a:stretch>
        </p:blipFill>
        <p:spPr bwMode="auto">
          <a:xfrm>
            <a:off x="4708281" y="3560764"/>
            <a:ext cx="41338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0628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12976"/>
            <a:ext cx="8424863" cy="312536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Is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? 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6624736" cy="1143000"/>
          </a:xfrm>
        </p:spPr>
        <p:txBody>
          <a:bodyPr/>
          <a:lstStyle/>
          <a:p>
            <a:pPr algn="l"/>
            <a:r>
              <a:rPr lang="en-GB" altLang="de-DE" sz="3200" b="1" dirty="0" smtClean="0">
                <a:solidFill>
                  <a:schemeClr val="bg1"/>
                </a:solidFill>
                <a:ea typeface="DejaVu Sans ExtraLight" panose="020B0203030804020204" pitchFamily="34" charset="0"/>
                <a:cs typeface="DejaVu Sans ExtraLight" panose="020B0203030804020204" pitchFamily="34" charset="0"/>
              </a:rPr>
              <a:t>Support Students to become climate </a:t>
            </a:r>
            <a:r>
              <a:rPr lang="en-GB" altLang="de-DE" sz="3200" b="1" dirty="0" err="1" smtClean="0">
                <a:solidFill>
                  <a:schemeClr val="bg1"/>
                </a:solidFill>
                <a:ea typeface="DejaVu Sans ExtraLight" panose="020B0203030804020204" pitchFamily="34" charset="0"/>
                <a:cs typeface="DejaVu Sans ExtraLight" panose="020B0203030804020204" pitchFamily="34" charset="0"/>
              </a:rPr>
              <a:t>changemakers</a:t>
            </a:r>
            <a:endParaRPr lang="de-DE" altLang="de-DE" sz="3200" b="1" dirty="0">
              <a:solidFill>
                <a:schemeClr val="bg1"/>
              </a:solidFill>
              <a:ea typeface="DejaVu Sans ExtraLight" panose="020B0203030804020204" pitchFamily="34" charset="0"/>
              <a:cs typeface="DejaVu Sans ExtraLight" panose="020B0203030804020204" pitchFamily="34" charset="0"/>
            </a:endParaRPr>
          </a:p>
        </p:txBody>
      </p:sp>
      <p:sp>
        <p:nvSpPr>
          <p:cNvPr id="12292" name="Inhaltsplatzhalter 4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1008112"/>
          </a:xfrm>
        </p:spPr>
        <p:txBody>
          <a:bodyPr/>
          <a:lstStyle/>
          <a:p>
            <a:pPr marL="539750">
              <a:buNone/>
            </a:pP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BOKU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supports</a:t>
            </a: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sustainable</a:t>
            </a: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entrepreneurship</a:t>
            </a: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ideas</a:t>
            </a: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initiatives in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teaching</a:t>
            </a:r>
            <a:r>
              <a:rPr lang="de-DE" altLang="de-DE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de-DE" altLang="de-DE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courses</a:t>
            </a:r>
            <a:endParaRPr lang="de-DE" altLang="de-DE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de-DE" altLang="de-DE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 rot="16200000">
            <a:off x="8187841" y="3341551"/>
            <a:ext cx="1300758" cy="6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29FAD"/>
                </a:solidFill>
                <a:latin typeface="DejaVu Sans ExtraLight" charset="0"/>
              </a:defRPr>
            </a:lvl9pPr>
          </a:lstStyle>
          <a:p>
            <a:r>
              <a:rPr lang="de-DE" altLang="de-DE" sz="1400" kern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Image © </a:t>
            </a:r>
            <a:r>
              <a:rPr lang="de-DE" altLang="de-DE" sz="1400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Shutterstock</a:t>
            </a:r>
            <a:endParaRPr lang="de-DE" altLang="de-DE" sz="1400" kern="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1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DejaVu Sans ExtraLight"/>
        <a:ea typeface=""/>
        <a:cs typeface=""/>
      </a:majorFont>
      <a:minorFont>
        <a:latin typeface="DejaVu Sans Extra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DejaVu Sans ExtraLight"/>
        <a:ea typeface=""/>
        <a:cs typeface=""/>
      </a:majorFont>
      <a:minorFont>
        <a:latin typeface="DejaVu Sans Extra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Bildschirmpräsentation (4:3)</PresentationFormat>
  <Paragraphs>124</Paragraphs>
  <Slides>18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Standarddesign</vt:lpstr>
      <vt:lpstr>1_Standarddesign</vt:lpstr>
      <vt:lpstr>Folie 1</vt:lpstr>
      <vt:lpstr>Paris Agreement </vt:lpstr>
      <vt:lpstr>CO2 Accounting and Climate Change Policy </vt:lpstr>
      <vt:lpstr>Offsetting CO2 Emissions</vt:lpstr>
      <vt:lpstr>Funding mitigation projects </vt:lpstr>
      <vt:lpstr>Afforestation, July 2015</vt:lpstr>
      <vt:lpstr>Folie 7</vt:lpstr>
      <vt:lpstr>Folie 8</vt:lpstr>
      <vt:lpstr>Support Students to become climate changemakers</vt:lpstr>
      <vt:lpstr>Folie 10</vt:lpstr>
      <vt:lpstr>Develop and share a joint vision on climate mitigation</vt:lpstr>
      <vt:lpstr>Folie 12</vt:lpstr>
      <vt:lpstr>Outreach, involve stakeholders</vt:lpstr>
      <vt:lpstr>Folie 14</vt:lpstr>
      <vt:lpstr>BOKU and gW/N</vt:lpstr>
      <vt:lpstr>Folie 16</vt:lpstr>
      <vt:lpstr>Boku Sustainability Strategy </vt:lpstr>
      <vt:lpstr>Goals, Measures, Implementation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mambros</dc:creator>
  <cp:lastModifiedBy>Dominik</cp:lastModifiedBy>
  <cp:revision>64</cp:revision>
  <cp:lastPrinted>2016-04-07T18:15:09Z</cp:lastPrinted>
  <dcterms:created xsi:type="dcterms:W3CDTF">2016-04-07T09:15:37Z</dcterms:created>
  <dcterms:modified xsi:type="dcterms:W3CDTF">2016-04-21T00:58:26Z</dcterms:modified>
</cp:coreProperties>
</file>